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  <p:sldMasterId id="2147483829" r:id="rId5"/>
    <p:sldMasterId id="2147483870" r:id="rId6"/>
    <p:sldMasterId id="2147483912" r:id="rId7"/>
  </p:sldMasterIdLst>
  <p:notesMasterIdLst>
    <p:notesMasterId r:id="rId24"/>
  </p:notesMasterIdLst>
  <p:handoutMasterIdLst>
    <p:handoutMasterId r:id="rId25"/>
  </p:handoutMasterIdLst>
  <p:sldIdLst>
    <p:sldId id="2154" r:id="rId8"/>
    <p:sldId id="3182" r:id="rId9"/>
    <p:sldId id="3267" r:id="rId10"/>
    <p:sldId id="256" r:id="rId11"/>
    <p:sldId id="257" r:id="rId12"/>
    <p:sldId id="3225" r:id="rId13"/>
    <p:sldId id="3226" r:id="rId14"/>
    <p:sldId id="3295" r:id="rId15"/>
    <p:sldId id="3296" r:id="rId16"/>
    <p:sldId id="3286" r:id="rId17"/>
    <p:sldId id="3287" r:id="rId18"/>
    <p:sldId id="3291" r:id="rId19"/>
    <p:sldId id="3254" r:id="rId20"/>
    <p:sldId id="3257" r:id="rId21"/>
    <p:sldId id="3270" r:id="rId22"/>
    <p:sldId id="3299" r:id="rId2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817A3DD9-22F4-42C2-87AD-F771F50E6BDB}">
          <p14:sldIdLst/>
        </p14:section>
        <p14:section name="Introduction" id="{005BB51F-96B4-4413-A068-EAF96FAA0A3B}">
          <p14:sldIdLst/>
        </p14:section>
        <p14:section name="Design Update" id="{FB2882E6-C212-42C0-B61C-07D0B1BAAE55}">
          <p14:sldIdLst/>
        </p14:section>
        <p14:section name="Operational Noise" id="{A4FBC367-3612-4163-8F9F-51E6D6E801AF}">
          <p14:sldIdLst/>
        </p14:section>
        <p14:section name="Construction" id="{663B5055-4249-426D-A869-AE880A958CBC}">
          <p14:sldIdLst>
            <p14:sldId id="2154"/>
            <p14:sldId id="3182"/>
            <p14:sldId id="3267"/>
            <p14:sldId id="256"/>
            <p14:sldId id="257"/>
            <p14:sldId id="3225"/>
            <p14:sldId id="3226"/>
            <p14:sldId id="3295"/>
            <p14:sldId id="3296"/>
            <p14:sldId id="3286"/>
            <p14:sldId id="3287"/>
            <p14:sldId id="3291"/>
            <p14:sldId id="3254"/>
            <p14:sldId id="3257"/>
            <p14:sldId id="3270"/>
            <p14:sldId id="3299"/>
          </p14:sldIdLst>
        </p14:section>
        <p14:section name="Close" id="{E56C1759-E860-4FFF-A0BF-8CD5048B11A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James" initials="CJ" lastIdx="2" clrIdx="0">
    <p:extLst>
      <p:ext uri="{19B8F6BF-5375-455C-9EA6-DF929625EA0E}">
        <p15:presenceInfo xmlns:p15="http://schemas.microsoft.com/office/powerpoint/2012/main" userId="S::Chris.James@eiffagekier-hs2.team::9856b646-34eb-43a8-9963-5bfc381666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96C8"/>
    <a:srgbClr val="5FB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13656E-3072-4B7C-B9BC-A4844D96CBA7}" v="48" dt="2021-04-01T10:52:00.1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6" autoAdjust="0"/>
    <p:restoredTop sz="94660"/>
  </p:normalViewPr>
  <p:slideViewPr>
    <p:cSldViewPr snapToGrid="0">
      <p:cViewPr varScale="1">
        <p:scale>
          <a:sx n="58" d="100"/>
          <a:sy n="58" d="100"/>
        </p:scale>
        <p:origin x="704" y="52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James" userId="9856b646-34eb-43a8-9963-5bfc381666fa" providerId="ADAL" clId="{B8D61751-1D40-45DF-816B-85DE5DCFD9C4}"/>
    <pc:docChg chg="custSel addSld delSld modSld modSection">
      <pc:chgData name="Chris James" userId="9856b646-34eb-43a8-9963-5bfc381666fa" providerId="ADAL" clId="{B8D61751-1D40-45DF-816B-85DE5DCFD9C4}" dt="2021-02-26T13:19:55.530" v="145" actId="114"/>
      <pc:docMkLst>
        <pc:docMk/>
      </pc:docMkLst>
      <pc:sldChg chg="add del modTransition">
        <pc:chgData name="Chris James" userId="9856b646-34eb-43a8-9963-5bfc381666fa" providerId="ADAL" clId="{B8D61751-1D40-45DF-816B-85DE5DCFD9C4}" dt="2021-02-26T13:19:15.979" v="142"/>
        <pc:sldMkLst>
          <pc:docMk/>
          <pc:sldMk cId="2205012717" sldId="256"/>
        </pc:sldMkLst>
      </pc:sldChg>
      <pc:sldChg chg="del">
        <pc:chgData name="Chris James" userId="9856b646-34eb-43a8-9963-5bfc381666fa" providerId="ADAL" clId="{B8D61751-1D40-45DF-816B-85DE5DCFD9C4}" dt="2021-02-26T13:18:31.958" v="140" actId="47"/>
        <pc:sldMkLst>
          <pc:docMk/>
          <pc:sldMk cId="123934773" sldId="257"/>
        </pc:sldMkLst>
      </pc:sldChg>
      <pc:sldChg chg="delSp modSp add mod modTransition setBg delDesignElem">
        <pc:chgData name="Chris James" userId="9856b646-34eb-43a8-9963-5bfc381666fa" providerId="ADAL" clId="{B8D61751-1D40-45DF-816B-85DE5DCFD9C4}" dt="2021-02-26T13:19:55.530" v="145" actId="114"/>
        <pc:sldMkLst>
          <pc:docMk/>
          <pc:sldMk cId="4274953792" sldId="258"/>
        </pc:sldMkLst>
        <pc:spChg chg="mod">
          <ac:chgData name="Chris James" userId="9856b646-34eb-43a8-9963-5bfc381666fa" providerId="ADAL" clId="{B8D61751-1D40-45DF-816B-85DE5DCFD9C4}" dt="2021-02-26T13:19:55.530" v="145" actId="114"/>
          <ac:spMkLst>
            <pc:docMk/>
            <pc:sldMk cId="4274953792" sldId="258"/>
            <ac:spMk id="6" creationId="{258AFD75-33CC-4FFF-A502-C1EC7297CF21}"/>
          </ac:spMkLst>
        </pc:spChg>
        <pc:spChg chg="mod">
          <ac:chgData name="Chris James" userId="9856b646-34eb-43a8-9963-5bfc381666fa" providerId="ADAL" clId="{B8D61751-1D40-45DF-816B-85DE5DCFD9C4}" dt="2021-02-26T13:19:48.680" v="144" actId="114"/>
          <ac:spMkLst>
            <pc:docMk/>
            <pc:sldMk cId="4274953792" sldId="258"/>
            <ac:spMk id="10" creationId="{1B759032-ABDE-4776-9061-9DF07C47C0E6}"/>
          </ac:spMkLst>
        </pc:spChg>
        <pc:spChg chg="del">
          <ac:chgData name="Chris James" userId="9856b646-34eb-43a8-9963-5bfc381666fa" providerId="ADAL" clId="{B8D61751-1D40-45DF-816B-85DE5DCFD9C4}" dt="2021-02-26T13:19:15.979" v="142"/>
          <ac:spMkLst>
            <pc:docMk/>
            <pc:sldMk cId="4274953792" sldId="258"/>
            <ac:spMk id="18" creationId="{D12DDE76-C203-4047-9998-63900085B5E8}"/>
          </ac:spMkLst>
        </pc:spChg>
      </pc:sldChg>
      <pc:sldChg chg="add modTransition setBg">
        <pc:chgData name="Chris James" userId="9856b646-34eb-43a8-9963-5bfc381666fa" providerId="ADAL" clId="{B8D61751-1D40-45DF-816B-85DE5DCFD9C4}" dt="2021-02-26T13:19:15.979" v="142"/>
        <pc:sldMkLst>
          <pc:docMk/>
          <pc:sldMk cId="3072989364" sldId="260"/>
        </pc:sldMkLst>
      </pc:sldChg>
      <pc:sldChg chg="del">
        <pc:chgData name="Chris James" userId="9856b646-34eb-43a8-9963-5bfc381666fa" providerId="ADAL" clId="{B8D61751-1D40-45DF-816B-85DE5DCFD9C4}" dt="2021-02-26T13:16:20.508" v="138" actId="47"/>
        <pc:sldMkLst>
          <pc:docMk/>
          <pc:sldMk cId="3512270801" sldId="284"/>
        </pc:sldMkLst>
      </pc:sldChg>
      <pc:sldChg chg="modSp mod">
        <pc:chgData name="Chris James" userId="9856b646-34eb-43a8-9963-5bfc381666fa" providerId="ADAL" clId="{B8D61751-1D40-45DF-816B-85DE5DCFD9C4}" dt="2021-02-26T13:13:06.873" v="127" actId="20577"/>
        <pc:sldMkLst>
          <pc:docMk/>
          <pc:sldMk cId="3031936584" sldId="2154"/>
        </pc:sldMkLst>
        <pc:spChg chg="mod">
          <ac:chgData name="Chris James" userId="9856b646-34eb-43a8-9963-5bfc381666fa" providerId="ADAL" clId="{B8D61751-1D40-45DF-816B-85DE5DCFD9C4}" dt="2021-02-26T13:13:06.873" v="127" actId="20577"/>
          <ac:spMkLst>
            <pc:docMk/>
            <pc:sldMk cId="3031936584" sldId="2154"/>
            <ac:spMk id="5" creationId="{187C52A2-40BA-4CA5-ABDD-9CAEF143FEAA}"/>
          </ac:spMkLst>
        </pc:spChg>
      </pc:sldChg>
      <pc:sldChg chg="modSp mod">
        <pc:chgData name="Chris James" userId="9856b646-34eb-43a8-9963-5bfc381666fa" providerId="ADAL" clId="{B8D61751-1D40-45DF-816B-85DE5DCFD9C4}" dt="2021-02-26T13:12:57.919" v="120" actId="20577"/>
        <pc:sldMkLst>
          <pc:docMk/>
          <pc:sldMk cId="1543105430" sldId="3182"/>
        </pc:sldMkLst>
        <pc:spChg chg="mod">
          <ac:chgData name="Chris James" userId="9856b646-34eb-43a8-9963-5bfc381666fa" providerId="ADAL" clId="{B8D61751-1D40-45DF-816B-85DE5DCFD9C4}" dt="2021-02-26T13:12:57.919" v="120" actId="20577"/>
          <ac:spMkLst>
            <pc:docMk/>
            <pc:sldMk cId="1543105430" sldId="3182"/>
            <ac:spMk id="3" creationId="{A209F099-9588-43C3-A75C-6462B624D432}"/>
          </ac:spMkLst>
        </pc:spChg>
      </pc:sldChg>
      <pc:sldChg chg="del">
        <pc:chgData name="Chris James" userId="9856b646-34eb-43a8-9963-5bfc381666fa" providerId="ADAL" clId="{B8D61751-1D40-45DF-816B-85DE5DCFD9C4}" dt="2021-02-26T13:16:20.508" v="138" actId="47"/>
        <pc:sldMkLst>
          <pc:docMk/>
          <pc:sldMk cId="26104480" sldId="3185"/>
        </pc:sldMkLst>
      </pc:sldChg>
      <pc:sldChg chg="del">
        <pc:chgData name="Chris James" userId="9856b646-34eb-43a8-9963-5bfc381666fa" providerId="ADAL" clId="{B8D61751-1D40-45DF-816B-85DE5DCFD9C4}" dt="2021-02-26T13:16:20.508" v="138" actId="47"/>
        <pc:sldMkLst>
          <pc:docMk/>
          <pc:sldMk cId="3849802768" sldId="3188"/>
        </pc:sldMkLst>
      </pc:sldChg>
      <pc:sldChg chg="del">
        <pc:chgData name="Chris James" userId="9856b646-34eb-43a8-9963-5bfc381666fa" providerId="ADAL" clId="{B8D61751-1D40-45DF-816B-85DE5DCFD9C4}" dt="2021-02-26T13:16:20.508" v="138" actId="47"/>
        <pc:sldMkLst>
          <pc:docMk/>
          <pc:sldMk cId="3516912288" sldId="3192"/>
        </pc:sldMkLst>
      </pc:sldChg>
      <pc:sldChg chg="del">
        <pc:chgData name="Chris James" userId="9856b646-34eb-43a8-9963-5bfc381666fa" providerId="ADAL" clId="{B8D61751-1D40-45DF-816B-85DE5DCFD9C4}" dt="2021-02-26T13:16:20.508" v="138" actId="47"/>
        <pc:sldMkLst>
          <pc:docMk/>
          <pc:sldMk cId="2450431754" sldId="3193"/>
        </pc:sldMkLst>
      </pc:sldChg>
      <pc:sldChg chg="del">
        <pc:chgData name="Chris James" userId="9856b646-34eb-43a8-9963-5bfc381666fa" providerId="ADAL" clId="{B8D61751-1D40-45DF-816B-85DE5DCFD9C4}" dt="2021-02-26T13:16:20.508" v="138" actId="47"/>
        <pc:sldMkLst>
          <pc:docMk/>
          <pc:sldMk cId="2156083930" sldId="3194"/>
        </pc:sldMkLst>
      </pc:sldChg>
      <pc:sldChg chg="del">
        <pc:chgData name="Chris James" userId="9856b646-34eb-43a8-9963-5bfc381666fa" providerId="ADAL" clId="{B8D61751-1D40-45DF-816B-85DE5DCFD9C4}" dt="2021-02-26T13:13:25.770" v="130" actId="47"/>
        <pc:sldMkLst>
          <pc:docMk/>
          <pc:sldMk cId="2298715233" sldId="3228"/>
        </pc:sldMkLst>
      </pc:sldChg>
      <pc:sldChg chg="del">
        <pc:chgData name="Chris James" userId="9856b646-34eb-43a8-9963-5bfc381666fa" providerId="ADAL" clId="{B8D61751-1D40-45DF-816B-85DE5DCFD9C4}" dt="2021-02-26T13:13:13.446" v="128" actId="47"/>
        <pc:sldMkLst>
          <pc:docMk/>
          <pc:sldMk cId="2877045381" sldId="3233"/>
        </pc:sldMkLst>
      </pc:sldChg>
      <pc:sldChg chg="del">
        <pc:chgData name="Chris James" userId="9856b646-34eb-43a8-9963-5bfc381666fa" providerId="ADAL" clId="{B8D61751-1D40-45DF-816B-85DE5DCFD9C4}" dt="2021-02-26T13:15:17.183" v="132" actId="47"/>
        <pc:sldMkLst>
          <pc:docMk/>
          <pc:sldMk cId="1961522671" sldId="3250"/>
        </pc:sldMkLst>
      </pc:sldChg>
      <pc:sldChg chg="del">
        <pc:chgData name="Chris James" userId="9856b646-34eb-43a8-9963-5bfc381666fa" providerId="ADAL" clId="{B8D61751-1D40-45DF-816B-85DE5DCFD9C4}" dt="2021-02-26T13:15:18.450" v="133" actId="47"/>
        <pc:sldMkLst>
          <pc:docMk/>
          <pc:sldMk cId="2097698185" sldId="3251"/>
        </pc:sldMkLst>
      </pc:sldChg>
      <pc:sldChg chg="del">
        <pc:chgData name="Chris James" userId="9856b646-34eb-43a8-9963-5bfc381666fa" providerId="ADAL" clId="{B8D61751-1D40-45DF-816B-85DE5DCFD9C4}" dt="2021-02-26T13:15:19.547" v="134" actId="47"/>
        <pc:sldMkLst>
          <pc:docMk/>
          <pc:sldMk cId="1203292604" sldId="3253"/>
        </pc:sldMkLst>
      </pc:sldChg>
      <pc:sldChg chg="del">
        <pc:chgData name="Chris James" userId="9856b646-34eb-43a8-9963-5bfc381666fa" providerId="ADAL" clId="{B8D61751-1D40-45DF-816B-85DE5DCFD9C4}" dt="2021-02-26T13:15:35.981" v="135" actId="47"/>
        <pc:sldMkLst>
          <pc:docMk/>
          <pc:sldMk cId="914798567" sldId="3256"/>
        </pc:sldMkLst>
      </pc:sldChg>
      <pc:sldChg chg="del">
        <pc:chgData name="Chris James" userId="9856b646-34eb-43a8-9963-5bfc381666fa" providerId="ADAL" clId="{B8D61751-1D40-45DF-816B-85DE5DCFD9C4}" dt="2021-02-26T13:13:20.635" v="129" actId="47"/>
        <pc:sldMkLst>
          <pc:docMk/>
          <pc:sldMk cId="2996363021" sldId="3260"/>
        </pc:sldMkLst>
      </pc:sldChg>
      <pc:sldChg chg="del">
        <pc:chgData name="Chris James" userId="9856b646-34eb-43a8-9963-5bfc381666fa" providerId="ADAL" clId="{B8D61751-1D40-45DF-816B-85DE5DCFD9C4}" dt="2021-02-26T13:15:11.781" v="131" actId="47"/>
        <pc:sldMkLst>
          <pc:docMk/>
          <pc:sldMk cId="2412532347" sldId="3262"/>
        </pc:sldMkLst>
      </pc:sldChg>
      <pc:sldChg chg="del">
        <pc:chgData name="Chris James" userId="9856b646-34eb-43a8-9963-5bfc381666fa" providerId="ADAL" clId="{B8D61751-1D40-45DF-816B-85DE5DCFD9C4}" dt="2021-02-26T13:16:20.508" v="138" actId="47"/>
        <pc:sldMkLst>
          <pc:docMk/>
          <pc:sldMk cId="2945295234" sldId="3263"/>
        </pc:sldMkLst>
      </pc:sldChg>
      <pc:sldChg chg="addSp delSp add mod">
        <pc:chgData name="Chris James" userId="9856b646-34eb-43a8-9963-5bfc381666fa" providerId="ADAL" clId="{B8D61751-1D40-45DF-816B-85DE5DCFD9C4}" dt="2021-02-26T13:17:27.107" v="139"/>
        <pc:sldMkLst>
          <pc:docMk/>
          <pc:sldMk cId="2358938208" sldId="3269"/>
        </pc:sldMkLst>
        <pc:picChg chg="del">
          <ac:chgData name="Chris James" userId="9856b646-34eb-43a8-9963-5bfc381666fa" providerId="ADAL" clId="{B8D61751-1D40-45DF-816B-85DE5DCFD9C4}" dt="2021-02-26T13:16:09.097" v="137" actId="478"/>
          <ac:picMkLst>
            <pc:docMk/>
            <pc:sldMk cId="2358938208" sldId="3269"/>
            <ac:picMk id="2" creationId="{68800181-10C2-417C-B7C6-E7B41F89212A}"/>
          </ac:picMkLst>
        </pc:picChg>
        <pc:picChg chg="add">
          <ac:chgData name="Chris James" userId="9856b646-34eb-43a8-9963-5bfc381666fa" providerId="ADAL" clId="{B8D61751-1D40-45DF-816B-85DE5DCFD9C4}" dt="2021-02-26T13:17:27.107" v="139"/>
          <ac:picMkLst>
            <pc:docMk/>
            <pc:sldMk cId="2358938208" sldId="3269"/>
            <ac:picMk id="3" creationId="{745E6026-268F-4C0F-AD99-E32AE75FF2A7}"/>
          </ac:picMkLst>
        </pc:picChg>
      </pc:sldChg>
      <pc:sldChg chg="new del">
        <pc:chgData name="Chris James" userId="9856b646-34eb-43a8-9963-5bfc381666fa" providerId="ADAL" clId="{B8D61751-1D40-45DF-816B-85DE5DCFD9C4}" dt="2021-02-26T13:13:13.446" v="128" actId="47"/>
        <pc:sldMkLst>
          <pc:docMk/>
          <pc:sldMk cId="4142808131" sldId="3269"/>
        </pc:sldMkLst>
      </pc:sldChg>
      <pc:sldMasterChg chg="delSldLayout">
        <pc:chgData name="Chris James" userId="9856b646-34eb-43a8-9963-5bfc381666fa" providerId="ADAL" clId="{B8D61751-1D40-45DF-816B-85DE5DCFD9C4}" dt="2021-02-26T13:16:20.508" v="138" actId="47"/>
        <pc:sldMasterMkLst>
          <pc:docMk/>
          <pc:sldMasterMk cId="726639503" sldId="2147483706"/>
        </pc:sldMasterMkLst>
        <pc:sldLayoutChg chg="del">
          <pc:chgData name="Chris James" userId="9856b646-34eb-43a8-9963-5bfc381666fa" providerId="ADAL" clId="{B8D61751-1D40-45DF-816B-85DE5DCFD9C4}" dt="2021-02-26T13:16:20.508" v="138" actId="47"/>
          <pc:sldLayoutMkLst>
            <pc:docMk/>
            <pc:sldMasterMk cId="726639503" sldId="2147483706"/>
            <pc:sldLayoutMk cId="1515162925" sldId="2147483962"/>
          </pc:sldLayoutMkLst>
        </pc:sldLayoutChg>
      </pc:sldMasterChg>
    </pc:docChg>
  </pc:docChgLst>
  <pc:docChgLst>
    <pc:chgData name="Chris James" userId="9856b646-34eb-43a8-9963-5bfc381666fa" providerId="ADAL" clId="{334AF0FE-6216-48E4-9564-9C9BE1CD8B2F}"/>
    <pc:docChg chg="undo custSel addSld delSld modSld sldOrd modSection">
      <pc:chgData name="Chris James" userId="9856b646-34eb-43a8-9963-5bfc381666fa" providerId="ADAL" clId="{334AF0FE-6216-48E4-9564-9C9BE1CD8B2F}" dt="2021-02-26T15:37:20.567" v="461" actId="20577"/>
      <pc:docMkLst>
        <pc:docMk/>
      </pc:docMkLst>
      <pc:sldChg chg="del">
        <pc:chgData name="Chris James" userId="9856b646-34eb-43a8-9963-5bfc381666fa" providerId="ADAL" clId="{334AF0FE-6216-48E4-9564-9C9BE1CD8B2F}" dt="2021-02-26T13:54:32.880" v="310" actId="47"/>
        <pc:sldMkLst>
          <pc:docMk/>
          <pc:sldMk cId="4067759374" sldId="268"/>
        </pc:sldMkLst>
      </pc:sldChg>
      <pc:sldChg chg="del">
        <pc:chgData name="Chris James" userId="9856b646-34eb-43a8-9963-5bfc381666fa" providerId="ADAL" clId="{334AF0FE-6216-48E4-9564-9C9BE1CD8B2F}" dt="2021-02-26T13:54:32.880" v="310" actId="47"/>
        <pc:sldMkLst>
          <pc:docMk/>
          <pc:sldMk cId="272387461" sldId="2799"/>
        </pc:sldMkLst>
      </pc:sldChg>
      <pc:sldChg chg="del">
        <pc:chgData name="Chris James" userId="9856b646-34eb-43a8-9963-5bfc381666fa" providerId="ADAL" clId="{334AF0FE-6216-48E4-9564-9C9BE1CD8B2F}" dt="2021-02-26T13:54:32.880" v="310" actId="47"/>
        <pc:sldMkLst>
          <pc:docMk/>
          <pc:sldMk cId="78437035" sldId="2802"/>
        </pc:sldMkLst>
      </pc:sldChg>
      <pc:sldChg chg="del">
        <pc:chgData name="Chris James" userId="9856b646-34eb-43a8-9963-5bfc381666fa" providerId="ADAL" clId="{334AF0FE-6216-48E4-9564-9C9BE1CD8B2F}" dt="2021-02-26T13:54:32.880" v="310" actId="47"/>
        <pc:sldMkLst>
          <pc:docMk/>
          <pc:sldMk cId="3333215552" sldId="2803"/>
        </pc:sldMkLst>
      </pc:sldChg>
      <pc:sldChg chg="del">
        <pc:chgData name="Chris James" userId="9856b646-34eb-43a8-9963-5bfc381666fa" providerId="ADAL" clId="{334AF0FE-6216-48E4-9564-9C9BE1CD8B2F}" dt="2021-02-26T13:54:32.880" v="310" actId="47"/>
        <pc:sldMkLst>
          <pc:docMk/>
          <pc:sldMk cId="2010215111" sldId="2804"/>
        </pc:sldMkLst>
      </pc:sldChg>
      <pc:sldChg chg="modSp mod">
        <pc:chgData name="Chris James" userId="9856b646-34eb-43a8-9963-5bfc381666fa" providerId="ADAL" clId="{334AF0FE-6216-48E4-9564-9C9BE1CD8B2F}" dt="2021-02-26T13:54:45.599" v="328" actId="20577"/>
        <pc:sldMkLst>
          <pc:docMk/>
          <pc:sldMk cId="2358129207" sldId="3245"/>
        </pc:sldMkLst>
        <pc:spChg chg="mod">
          <ac:chgData name="Chris James" userId="9856b646-34eb-43a8-9963-5bfc381666fa" providerId="ADAL" clId="{334AF0FE-6216-48E4-9564-9C9BE1CD8B2F}" dt="2021-02-26T13:54:45.599" v="328" actId="20577"/>
          <ac:spMkLst>
            <pc:docMk/>
            <pc:sldMk cId="2358129207" sldId="3245"/>
            <ac:spMk id="4" creationId="{10C4C6A4-7F83-4BBF-BAB9-D6667F4CD4F2}"/>
          </ac:spMkLst>
        </pc:spChg>
      </pc:sldChg>
      <pc:sldChg chg="modSp mod">
        <pc:chgData name="Chris James" userId="9856b646-34eb-43a8-9963-5bfc381666fa" providerId="ADAL" clId="{334AF0FE-6216-48E4-9564-9C9BE1CD8B2F}" dt="2021-02-26T13:49:49.772" v="275" actId="20577"/>
        <pc:sldMkLst>
          <pc:docMk/>
          <pc:sldMk cId="2341652923" sldId="3248"/>
        </pc:sldMkLst>
        <pc:spChg chg="mod">
          <ac:chgData name="Chris James" userId="9856b646-34eb-43a8-9963-5bfc381666fa" providerId="ADAL" clId="{334AF0FE-6216-48E4-9564-9C9BE1CD8B2F}" dt="2021-02-26T13:47:48.963" v="199" actId="20577"/>
          <ac:spMkLst>
            <pc:docMk/>
            <pc:sldMk cId="2341652923" sldId="3248"/>
            <ac:spMk id="5" creationId="{494C6FE3-DBB9-42C3-A634-27F4D8D5FB7E}"/>
          </ac:spMkLst>
        </pc:spChg>
        <pc:spChg chg="mod">
          <ac:chgData name="Chris James" userId="9856b646-34eb-43a8-9963-5bfc381666fa" providerId="ADAL" clId="{334AF0FE-6216-48E4-9564-9C9BE1CD8B2F}" dt="2021-02-26T13:49:49.772" v="275" actId="20577"/>
          <ac:spMkLst>
            <pc:docMk/>
            <pc:sldMk cId="2341652923" sldId="3248"/>
            <ac:spMk id="19" creationId="{2BB89FAE-8F50-4789-B37D-D024D2FD3434}"/>
          </ac:spMkLst>
        </pc:spChg>
      </pc:sldChg>
      <pc:sldChg chg="modSp mod">
        <pc:chgData name="Chris James" userId="9856b646-34eb-43a8-9963-5bfc381666fa" providerId="ADAL" clId="{334AF0FE-6216-48E4-9564-9C9BE1CD8B2F}" dt="2021-02-26T15:37:20.567" v="461" actId="20577"/>
        <pc:sldMkLst>
          <pc:docMk/>
          <pc:sldMk cId="941784356" sldId="3261"/>
        </pc:sldMkLst>
        <pc:spChg chg="mod">
          <ac:chgData name="Chris James" userId="9856b646-34eb-43a8-9963-5bfc381666fa" providerId="ADAL" clId="{334AF0FE-6216-48E4-9564-9C9BE1CD8B2F}" dt="2021-02-26T15:37:20.567" v="461" actId="20577"/>
          <ac:spMkLst>
            <pc:docMk/>
            <pc:sldMk cId="941784356" sldId="3261"/>
            <ac:spMk id="19" creationId="{2BB89FAE-8F50-4789-B37D-D024D2FD3434}"/>
          </ac:spMkLst>
        </pc:spChg>
      </pc:sldChg>
      <pc:sldChg chg="del">
        <pc:chgData name="Chris James" userId="9856b646-34eb-43a8-9963-5bfc381666fa" providerId="ADAL" clId="{334AF0FE-6216-48E4-9564-9C9BE1CD8B2F}" dt="2021-02-26T13:54:32.880" v="310" actId="47"/>
        <pc:sldMkLst>
          <pc:docMk/>
          <pc:sldMk cId="1865069924" sldId="3266"/>
        </pc:sldMkLst>
      </pc:sldChg>
      <pc:sldChg chg="del ord">
        <pc:chgData name="Chris James" userId="9856b646-34eb-43a8-9963-5bfc381666fa" providerId="ADAL" clId="{334AF0FE-6216-48E4-9564-9C9BE1CD8B2F}" dt="2021-02-26T14:15:48.420" v="443" actId="47"/>
        <pc:sldMkLst>
          <pc:docMk/>
          <pc:sldMk cId="60682114" sldId="3268"/>
        </pc:sldMkLst>
      </pc:sldChg>
      <pc:sldChg chg="addSp delSp modSp new mod">
        <pc:chgData name="Chris James" userId="9856b646-34eb-43a8-9963-5bfc381666fa" providerId="ADAL" clId="{334AF0FE-6216-48E4-9564-9C9BE1CD8B2F}" dt="2021-02-26T13:53:41.235" v="309" actId="1076"/>
        <pc:sldMkLst>
          <pc:docMk/>
          <pc:sldMk cId="3874953167" sldId="3270"/>
        </pc:sldMkLst>
        <pc:spChg chg="del">
          <ac:chgData name="Chris James" userId="9856b646-34eb-43a8-9963-5bfc381666fa" providerId="ADAL" clId="{334AF0FE-6216-48E4-9564-9C9BE1CD8B2F}" dt="2021-02-26T13:51:17.620" v="277" actId="478"/>
          <ac:spMkLst>
            <pc:docMk/>
            <pc:sldMk cId="3874953167" sldId="3270"/>
            <ac:spMk id="2" creationId="{206CF239-B77D-45DD-ABE6-861933A400F5}"/>
          </ac:spMkLst>
        </pc:spChg>
        <pc:spChg chg="mod">
          <ac:chgData name="Chris James" userId="9856b646-34eb-43a8-9963-5bfc381666fa" providerId="ADAL" clId="{334AF0FE-6216-48E4-9564-9C9BE1CD8B2F}" dt="2021-02-26T13:51:34.280" v="295" actId="20577"/>
          <ac:spMkLst>
            <pc:docMk/>
            <pc:sldMk cId="3874953167" sldId="3270"/>
            <ac:spMk id="3" creationId="{9CE759B8-1253-4345-9239-CA28B7ED720F}"/>
          </ac:spMkLst>
        </pc:spChg>
        <pc:picChg chg="add mod">
          <ac:chgData name="Chris James" userId="9856b646-34eb-43a8-9963-5bfc381666fa" providerId="ADAL" clId="{334AF0FE-6216-48E4-9564-9C9BE1CD8B2F}" dt="2021-02-26T13:51:48.785" v="301" actId="1076"/>
          <ac:picMkLst>
            <pc:docMk/>
            <pc:sldMk cId="3874953167" sldId="3270"/>
            <ac:picMk id="4" creationId="{C76E54D9-016E-45B7-8B79-EC411293AD8A}"/>
          </ac:picMkLst>
        </pc:picChg>
        <pc:picChg chg="add mod">
          <ac:chgData name="Chris James" userId="9856b646-34eb-43a8-9963-5bfc381666fa" providerId="ADAL" clId="{334AF0FE-6216-48E4-9564-9C9BE1CD8B2F}" dt="2021-02-26T13:53:41.235" v="309" actId="1076"/>
          <ac:picMkLst>
            <pc:docMk/>
            <pc:sldMk cId="3874953167" sldId="3270"/>
            <ac:picMk id="1026" creationId="{D4E216B0-0C2F-4A54-8BC0-9BDD1B9B0BE8}"/>
          </ac:picMkLst>
        </pc:picChg>
        <pc:picChg chg="add mod">
          <ac:chgData name="Chris James" userId="9856b646-34eb-43a8-9963-5bfc381666fa" providerId="ADAL" clId="{334AF0FE-6216-48E4-9564-9C9BE1CD8B2F}" dt="2021-02-26T13:53:39.515" v="308" actId="14100"/>
          <ac:picMkLst>
            <pc:docMk/>
            <pc:sldMk cId="3874953167" sldId="3270"/>
            <ac:picMk id="1027" creationId="{54079F2E-A2C5-43EA-9FC7-088B73686D8F}"/>
          </ac:picMkLst>
        </pc:picChg>
      </pc:sldChg>
      <pc:sldChg chg="addSp delSp modSp new mod ord">
        <pc:chgData name="Chris James" userId="9856b646-34eb-43a8-9963-5bfc381666fa" providerId="ADAL" clId="{334AF0FE-6216-48E4-9564-9C9BE1CD8B2F}" dt="2021-02-26T14:09:52.034" v="441" actId="20577"/>
        <pc:sldMkLst>
          <pc:docMk/>
          <pc:sldMk cId="2721757235" sldId="3271"/>
        </pc:sldMkLst>
        <pc:spChg chg="del">
          <ac:chgData name="Chris James" userId="9856b646-34eb-43a8-9963-5bfc381666fa" providerId="ADAL" clId="{334AF0FE-6216-48E4-9564-9C9BE1CD8B2F}" dt="2021-02-26T13:55:10.081" v="330" actId="478"/>
          <ac:spMkLst>
            <pc:docMk/>
            <pc:sldMk cId="2721757235" sldId="3271"/>
            <ac:spMk id="2" creationId="{A71569EA-837B-49BF-A50D-0041A24299BB}"/>
          </ac:spMkLst>
        </pc:spChg>
        <pc:spChg chg="mod">
          <ac:chgData name="Chris James" userId="9856b646-34eb-43a8-9963-5bfc381666fa" providerId="ADAL" clId="{334AF0FE-6216-48E4-9564-9C9BE1CD8B2F}" dt="2021-02-26T14:09:52.034" v="441" actId="20577"/>
          <ac:spMkLst>
            <pc:docMk/>
            <pc:sldMk cId="2721757235" sldId="3271"/>
            <ac:spMk id="3" creationId="{06ABA686-18CD-4A95-B4B0-45DCD1329476}"/>
          </ac:spMkLst>
        </pc:spChg>
        <pc:picChg chg="add mod">
          <ac:chgData name="Chris James" userId="9856b646-34eb-43a8-9963-5bfc381666fa" providerId="ADAL" clId="{334AF0FE-6216-48E4-9564-9C9BE1CD8B2F}" dt="2021-02-26T14:09:48.348" v="440" actId="14100"/>
          <ac:picMkLst>
            <pc:docMk/>
            <pc:sldMk cId="2721757235" sldId="3271"/>
            <ac:picMk id="4098" creationId="{1CF8FEB3-2323-46FD-85A2-7A8F3075584F}"/>
          </ac:picMkLst>
        </pc:picChg>
      </pc:sldChg>
      <pc:sldChg chg="addSp modSp add mod">
        <pc:chgData name="Chris James" userId="9856b646-34eb-43a8-9963-5bfc381666fa" providerId="ADAL" clId="{334AF0FE-6216-48E4-9564-9C9BE1CD8B2F}" dt="2021-02-26T14:06:55.445" v="396" actId="1076"/>
        <pc:sldMkLst>
          <pc:docMk/>
          <pc:sldMk cId="3506900037" sldId="3272"/>
        </pc:sldMkLst>
        <pc:spChg chg="mod">
          <ac:chgData name="Chris James" userId="9856b646-34eb-43a8-9963-5bfc381666fa" providerId="ADAL" clId="{334AF0FE-6216-48E4-9564-9C9BE1CD8B2F}" dt="2021-02-26T13:59:45.053" v="367" actId="20577"/>
          <ac:spMkLst>
            <pc:docMk/>
            <pc:sldMk cId="3506900037" sldId="3272"/>
            <ac:spMk id="3" creationId="{06ABA686-18CD-4A95-B4B0-45DCD1329476}"/>
          </ac:spMkLst>
        </pc:spChg>
        <pc:picChg chg="add mod">
          <ac:chgData name="Chris James" userId="9856b646-34eb-43a8-9963-5bfc381666fa" providerId="ADAL" clId="{334AF0FE-6216-48E4-9564-9C9BE1CD8B2F}" dt="2021-02-26T14:06:55.445" v="396" actId="1076"/>
          <ac:picMkLst>
            <pc:docMk/>
            <pc:sldMk cId="3506900037" sldId="3272"/>
            <ac:picMk id="2050" creationId="{A7B32BB6-D92A-4ACF-B53E-21E41EB7783F}"/>
          </ac:picMkLst>
        </pc:picChg>
      </pc:sldChg>
      <pc:sldChg chg="addSp modSp add mod">
        <pc:chgData name="Chris James" userId="9856b646-34eb-43a8-9963-5bfc381666fa" providerId="ADAL" clId="{334AF0FE-6216-48E4-9564-9C9BE1CD8B2F}" dt="2021-02-26T14:07:07.697" v="400" actId="20577"/>
        <pc:sldMkLst>
          <pc:docMk/>
          <pc:sldMk cId="2467727114" sldId="3273"/>
        </pc:sldMkLst>
        <pc:spChg chg="mod">
          <ac:chgData name="Chris James" userId="9856b646-34eb-43a8-9963-5bfc381666fa" providerId="ADAL" clId="{334AF0FE-6216-48E4-9564-9C9BE1CD8B2F}" dt="2021-02-26T14:07:07.697" v="400" actId="20577"/>
          <ac:spMkLst>
            <pc:docMk/>
            <pc:sldMk cId="2467727114" sldId="3273"/>
            <ac:spMk id="3" creationId="{06ABA686-18CD-4A95-B4B0-45DCD1329476}"/>
          </ac:spMkLst>
        </pc:spChg>
        <pc:picChg chg="add mod">
          <ac:chgData name="Chris James" userId="9856b646-34eb-43a8-9963-5bfc381666fa" providerId="ADAL" clId="{334AF0FE-6216-48E4-9564-9C9BE1CD8B2F}" dt="2021-02-26T14:07:04.642" v="399" actId="1076"/>
          <ac:picMkLst>
            <pc:docMk/>
            <pc:sldMk cId="2467727114" sldId="3273"/>
            <ac:picMk id="3074" creationId="{85FC5B76-55DC-484B-81BB-715D540ADE74}"/>
          </ac:picMkLst>
        </pc:picChg>
      </pc:sldChg>
      <pc:sldChg chg="add">
        <pc:chgData name="Chris James" userId="9856b646-34eb-43a8-9963-5bfc381666fa" providerId="ADAL" clId="{334AF0FE-6216-48E4-9564-9C9BE1CD8B2F}" dt="2021-02-26T14:15:45.068" v="442"/>
        <pc:sldMkLst>
          <pc:docMk/>
          <pc:sldMk cId="1502713769" sldId="3274"/>
        </pc:sldMkLst>
      </pc:sldChg>
    </pc:docChg>
  </pc:docChgLst>
  <pc:docChgLst>
    <pc:chgData name="Chris James" userId="9856b646-34eb-43a8-9963-5bfc381666fa" providerId="ADAL" clId="{F3DE35F8-E8FA-4F20-ADBE-6BD8BAFECDF5}"/>
    <pc:docChg chg="undo custSel addSld delSld modSld sldOrd modSection">
      <pc:chgData name="Chris James" userId="9856b646-34eb-43a8-9963-5bfc381666fa" providerId="ADAL" clId="{F3DE35F8-E8FA-4F20-ADBE-6BD8BAFECDF5}" dt="2020-12-18T13:56:17.258" v="1104" actId="2696"/>
      <pc:docMkLst>
        <pc:docMk/>
      </pc:docMkLst>
      <pc:sldChg chg="modSp add">
        <pc:chgData name="Chris James" userId="9856b646-34eb-43a8-9963-5bfc381666fa" providerId="ADAL" clId="{F3DE35F8-E8FA-4F20-ADBE-6BD8BAFECDF5}" dt="2020-12-18T13:56:09.876" v="1103" actId="166"/>
        <pc:sldMkLst>
          <pc:docMk/>
          <pc:sldMk cId="4190774279" sldId="300"/>
        </pc:sldMkLst>
        <pc:spChg chg="mod ord">
          <ac:chgData name="Chris James" userId="9856b646-34eb-43a8-9963-5bfc381666fa" providerId="ADAL" clId="{F3DE35F8-E8FA-4F20-ADBE-6BD8BAFECDF5}" dt="2020-12-18T13:56:09.876" v="1103" actId="166"/>
          <ac:spMkLst>
            <pc:docMk/>
            <pc:sldMk cId="4190774279" sldId="300"/>
            <ac:spMk id="5" creationId="{00000000-0000-0000-0000-000000000000}"/>
          </ac:spMkLst>
        </pc:spChg>
      </pc:sldChg>
      <pc:sldChg chg="modSp">
        <pc:chgData name="Chris James" userId="9856b646-34eb-43a8-9963-5bfc381666fa" providerId="ADAL" clId="{F3DE35F8-E8FA-4F20-ADBE-6BD8BAFECDF5}" dt="2020-12-18T12:38:00.604" v="41" actId="20577"/>
        <pc:sldMkLst>
          <pc:docMk/>
          <pc:sldMk cId="3031936584" sldId="2154"/>
        </pc:sldMkLst>
        <pc:spChg chg="mod">
          <ac:chgData name="Chris James" userId="9856b646-34eb-43a8-9963-5bfc381666fa" providerId="ADAL" clId="{F3DE35F8-E8FA-4F20-ADBE-6BD8BAFECDF5}" dt="2020-12-18T12:38:00.604" v="41" actId="20577"/>
          <ac:spMkLst>
            <pc:docMk/>
            <pc:sldMk cId="3031936584" sldId="2154"/>
            <ac:spMk id="5" creationId="{187C52A2-40BA-4CA5-ABDD-9CAEF143FEAA}"/>
          </ac:spMkLst>
        </pc:spChg>
      </pc:sldChg>
      <pc:sldChg chg="add ord">
        <pc:chgData name="Chris James" userId="9856b646-34eb-43a8-9963-5bfc381666fa" providerId="ADAL" clId="{F3DE35F8-E8FA-4F20-ADBE-6BD8BAFECDF5}" dt="2020-12-18T12:46:03.007" v="305"/>
        <pc:sldMkLst>
          <pc:docMk/>
          <pc:sldMk cId="724685380" sldId="2800"/>
        </pc:sldMkLst>
      </pc:sldChg>
      <pc:sldChg chg="modSp add ord">
        <pc:chgData name="Chris James" userId="9856b646-34eb-43a8-9963-5bfc381666fa" providerId="ADAL" clId="{F3DE35F8-E8FA-4F20-ADBE-6BD8BAFECDF5}" dt="2020-12-18T13:24:06.989" v="516" actId="20577"/>
        <pc:sldMkLst>
          <pc:docMk/>
          <pc:sldMk cId="2073650215" sldId="2801"/>
        </pc:sldMkLst>
        <pc:spChg chg="mod">
          <ac:chgData name="Chris James" userId="9856b646-34eb-43a8-9963-5bfc381666fa" providerId="ADAL" clId="{F3DE35F8-E8FA-4F20-ADBE-6BD8BAFECDF5}" dt="2020-12-18T13:24:06.989" v="516" actId="20577"/>
          <ac:spMkLst>
            <pc:docMk/>
            <pc:sldMk cId="2073650215" sldId="2801"/>
            <ac:spMk id="2" creationId="{448EB9AD-737C-4862-94B1-C76F2CD18A2A}"/>
          </ac:spMkLst>
        </pc:spChg>
      </pc:sldChg>
      <pc:sldChg chg="modSp">
        <pc:chgData name="Chris James" userId="9856b646-34eb-43a8-9963-5bfc381666fa" providerId="ADAL" clId="{F3DE35F8-E8FA-4F20-ADBE-6BD8BAFECDF5}" dt="2020-12-18T12:43:30.288" v="298" actId="20577"/>
        <pc:sldMkLst>
          <pc:docMk/>
          <pc:sldMk cId="1543105430" sldId="3182"/>
        </pc:sldMkLst>
        <pc:spChg chg="mod">
          <ac:chgData name="Chris James" userId="9856b646-34eb-43a8-9963-5bfc381666fa" providerId="ADAL" clId="{F3DE35F8-E8FA-4F20-ADBE-6BD8BAFECDF5}" dt="2020-12-18T12:43:30.288" v="298" actId="20577"/>
          <ac:spMkLst>
            <pc:docMk/>
            <pc:sldMk cId="1543105430" sldId="3182"/>
            <ac:spMk id="3" creationId="{A209F099-9588-43C3-A75C-6462B624D432}"/>
          </ac:spMkLst>
        </pc:spChg>
      </pc:sldChg>
      <pc:sldChg chg="del">
        <pc:chgData name="Chris James" userId="9856b646-34eb-43a8-9963-5bfc381666fa" providerId="ADAL" clId="{F3DE35F8-E8FA-4F20-ADBE-6BD8BAFECDF5}" dt="2020-12-18T12:47:48.671" v="323" actId="2696"/>
        <pc:sldMkLst>
          <pc:docMk/>
          <pc:sldMk cId="3644599433" sldId="3183"/>
        </pc:sldMkLst>
      </pc:sldChg>
      <pc:sldChg chg="modSp ord">
        <pc:chgData name="Chris James" userId="9856b646-34eb-43a8-9963-5bfc381666fa" providerId="ADAL" clId="{F3DE35F8-E8FA-4F20-ADBE-6BD8BAFECDF5}" dt="2020-12-18T13:18:46.564" v="337" actId="6549"/>
        <pc:sldMkLst>
          <pc:docMk/>
          <pc:sldMk cId="3653776640" sldId="3184"/>
        </pc:sldMkLst>
        <pc:spChg chg="mod">
          <ac:chgData name="Chris James" userId="9856b646-34eb-43a8-9963-5bfc381666fa" providerId="ADAL" clId="{F3DE35F8-E8FA-4F20-ADBE-6BD8BAFECDF5}" dt="2020-12-18T13:18:46.564" v="337" actId="6549"/>
          <ac:spMkLst>
            <pc:docMk/>
            <pc:sldMk cId="3653776640" sldId="3184"/>
            <ac:spMk id="3" creationId="{D2D79BCD-51BE-4FBA-BD60-3DBAA20E799E}"/>
          </ac:spMkLst>
        </pc:spChg>
      </pc:sldChg>
      <pc:sldChg chg="del">
        <pc:chgData name="Chris James" userId="9856b646-34eb-43a8-9963-5bfc381666fa" providerId="ADAL" clId="{F3DE35F8-E8FA-4F20-ADBE-6BD8BAFECDF5}" dt="2020-12-18T13:50:46.258" v="1019" actId="2696"/>
        <pc:sldMkLst>
          <pc:docMk/>
          <pc:sldMk cId="2877819650" sldId="3185"/>
        </pc:sldMkLst>
      </pc:sldChg>
      <pc:sldChg chg="del">
        <pc:chgData name="Chris James" userId="9856b646-34eb-43a8-9963-5bfc381666fa" providerId="ADAL" clId="{F3DE35F8-E8FA-4F20-ADBE-6BD8BAFECDF5}" dt="2020-12-18T13:50:45.151" v="1018" actId="2696"/>
        <pc:sldMkLst>
          <pc:docMk/>
          <pc:sldMk cId="928650836" sldId="3186"/>
        </pc:sldMkLst>
      </pc:sldChg>
      <pc:sldChg chg="del">
        <pc:chgData name="Chris James" userId="9856b646-34eb-43a8-9963-5bfc381666fa" providerId="ADAL" clId="{F3DE35F8-E8FA-4F20-ADBE-6BD8BAFECDF5}" dt="2020-12-18T13:50:47.345" v="1020" actId="2696"/>
        <pc:sldMkLst>
          <pc:docMk/>
          <pc:sldMk cId="3042820403" sldId="3187"/>
        </pc:sldMkLst>
      </pc:sldChg>
      <pc:sldChg chg="del">
        <pc:chgData name="Chris James" userId="9856b646-34eb-43a8-9963-5bfc381666fa" providerId="ADAL" clId="{F3DE35F8-E8FA-4F20-ADBE-6BD8BAFECDF5}" dt="2020-12-18T13:50:48.349" v="1021" actId="2696"/>
        <pc:sldMkLst>
          <pc:docMk/>
          <pc:sldMk cId="21455420" sldId="3188"/>
        </pc:sldMkLst>
      </pc:sldChg>
      <pc:sldChg chg="del">
        <pc:chgData name="Chris James" userId="9856b646-34eb-43a8-9963-5bfc381666fa" providerId="ADAL" clId="{F3DE35F8-E8FA-4F20-ADBE-6BD8BAFECDF5}" dt="2020-12-18T12:47:55.201" v="327" actId="2696"/>
        <pc:sldMkLst>
          <pc:docMk/>
          <pc:sldMk cId="3427780238" sldId="3189"/>
        </pc:sldMkLst>
      </pc:sldChg>
      <pc:sldChg chg="addSp modSp ord">
        <pc:chgData name="Chris James" userId="9856b646-34eb-43a8-9963-5bfc381666fa" providerId="ADAL" clId="{F3DE35F8-E8FA-4F20-ADBE-6BD8BAFECDF5}" dt="2020-12-18T13:53:46.650" v="1022" actId="6549"/>
        <pc:sldMkLst>
          <pc:docMk/>
          <pc:sldMk cId="3312188702" sldId="3190"/>
        </pc:sldMkLst>
        <pc:spChg chg="add mod">
          <ac:chgData name="Chris James" userId="9856b646-34eb-43a8-9963-5bfc381666fa" providerId="ADAL" clId="{F3DE35F8-E8FA-4F20-ADBE-6BD8BAFECDF5}" dt="2020-12-18T13:53:46.650" v="1022" actId="6549"/>
          <ac:spMkLst>
            <pc:docMk/>
            <pc:sldMk cId="3312188702" sldId="3190"/>
            <ac:spMk id="5" creationId="{0B03C34D-15C1-4882-9052-49DD65DBE5A1}"/>
          </ac:spMkLst>
        </pc:spChg>
      </pc:sldChg>
      <pc:sldChg chg="ord">
        <pc:chgData name="Chris James" userId="9856b646-34eb-43a8-9963-5bfc381666fa" providerId="ADAL" clId="{F3DE35F8-E8FA-4F20-ADBE-6BD8BAFECDF5}" dt="2020-12-18T13:31:31.855" v="609"/>
        <pc:sldMkLst>
          <pc:docMk/>
          <pc:sldMk cId="1165002116" sldId="3191"/>
        </pc:sldMkLst>
      </pc:sldChg>
      <pc:sldChg chg="del">
        <pc:chgData name="Chris James" userId="9856b646-34eb-43a8-9963-5bfc381666fa" providerId="ADAL" clId="{F3DE35F8-E8FA-4F20-ADBE-6BD8BAFECDF5}" dt="2020-12-18T12:43:51.801" v="299" actId="2696"/>
        <pc:sldMkLst>
          <pc:docMk/>
          <pc:sldMk cId="3928524629" sldId="3193"/>
        </pc:sldMkLst>
      </pc:sldChg>
      <pc:sldChg chg="del">
        <pc:chgData name="Chris James" userId="9856b646-34eb-43a8-9963-5bfc381666fa" providerId="ADAL" clId="{F3DE35F8-E8FA-4F20-ADBE-6BD8BAFECDF5}" dt="2020-12-18T12:43:55.945" v="300" actId="2696"/>
        <pc:sldMkLst>
          <pc:docMk/>
          <pc:sldMk cId="1954155466" sldId="3194"/>
        </pc:sldMkLst>
      </pc:sldChg>
      <pc:sldChg chg="del">
        <pc:chgData name="Chris James" userId="9856b646-34eb-43a8-9963-5bfc381666fa" providerId="ADAL" clId="{F3DE35F8-E8FA-4F20-ADBE-6BD8BAFECDF5}" dt="2020-12-18T12:47:49.844" v="324" actId="2696"/>
        <pc:sldMkLst>
          <pc:docMk/>
          <pc:sldMk cId="990192931" sldId="3195"/>
        </pc:sldMkLst>
      </pc:sldChg>
      <pc:sldChg chg="del">
        <pc:chgData name="Chris James" userId="9856b646-34eb-43a8-9963-5bfc381666fa" providerId="ADAL" clId="{F3DE35F8-E8FA-4F20-ADBE-6BD8BAFECDF5}" dt="2020-12-18T12:47:51.164" v="325" actId="2696"/>
        <pc:sldMkLst>
          <pc:docMk/>
          <pc:sldMk cId="1670431677" sldId="3196"/>
        </pc:sldMkLst>
      </pc:sldChg>
      <pc:sldChg chg="del">
        <pc:chgData name="Chris James" userId="9856b646-34eb-43a8-9963-5bfc381666fa" providerId="ADAL" clId="{F3DE35F8-E8FA-4F20-ADBE-6BD8BAFECDF5}" dt="2020-12-18T12:48:07.365" v="328" actId="2696"/>
        <pc:sldMkLst>
          <pc:docMk/>
          <pc:sldMk cId="603091532" sldId="3197"/>
        </pc:sldMkLst>
      </pc:sldChg>
      <pc:sldChg chg="del">
        <pc:chgData name="Chris James" userId="9856b646-34eb-43a8-9963-5bfc381666fa" providerId="ADAL" clId="{F3DE35F8-E8FA-4F20-ADBE-6BD8BAFECDF5}" dt="2020-12-18T12:47:43.002" v="322" actId="2696"/>
        <pc:sldMkLst>
          <pc:docMk/>
          <pc:sldMk cId="3369133788" sldId="3198"/>
        </pc:sldMkLst>
      </pc:sldChg>
      <pc:sldChg chg="del">
        <pc:chgData name="Chris James" userId="9856b646-34eb-43a8-9963-5bfc381666fa" providerId="ADAL" clId="{F3DE35F8-E8FA-4F20-ADBE-6BD8BAFECDF5}" dt="2020-12-18T12:47:52.448" v="326" actId="2696"/>
        <pc:sldMkLst>
          <pc:docMk/>
          <pc:sldMk cId="3859180427" sldId="3199"/>
        </pc:sldMkLst>
      </pc:sldChg>
      <pc:sldChg chg="addSp delSp modSp">
        <pc:chgData name="Chris James" userId="9856b646-34eb-43a8-9963-5bfc381666fa" providerId="ADAL" clId="{F3DE35F8-E8FA-4F20-ADBE-6BD8BAFECDF5}" dt="2020-12-18T13:30:29.976" v="605" actId="478"/>
        <pc:sldMkLst>
          <pc:docMk/>
          <pc:sldMk cId="3306792055" sldId="3200"/>
        </pc:sldMkLst>
        <pc:spChg chg="mod">
          <ac:chgData name="Chris James" userId="9856b646-34eb-43a8-9963-5bfc381666fa" providerId="ADAL" clId="{F3DE35F8-E8FA-4F20-ADBE-6BD8BAFECDF5}" dt="2020-12-18T13:27:49.985" v="601" actId="20577"/>
          <ac:spMkLst>
            <pc:docMk/>
            <pc:sldMk cId="3306792055" sldId="3200"/>
            <ac:spMk id="3" creationId="{1A5D2330-F443-4842-A01B-01C079072AE2}"/>
          </ac:spMkLst>
        </pc:spChg>
        <pc:picChg chg="del">
          <ac:chgData name="Chris James" userId="9856b646-34eb-43a8-9963-5bfc381666fa" providerId="ADAL" clId="{F3DE35F8-E8FA-4F20-ADBE-6BD8BAFECDF5}" dt="2020-12-18T13:27:37.647" v="578" actId="478"/>
          <ac:picMkLst>
            <pc:docMk/>
            <pc:sldMk cId="3306792055" sldId="3200"/>
            <ac:picMk id="2" creationId="{076667A4-8B9E-492F-8997-B76AE9895D01}"/>
          </ac:picMkLst>
        </pc:picChg>
        <pc:picChg chg="add">
          <ac:chgData name="Chris James" userId="9856b646-34eb-43a8-9963-5bfc381666fa" providerId="ADAL" clId="{F3DE35F8-E8FA-4F20-ADBE-6BD8BAFECDF5}" dt="2020-12-18T13:27:38.998" v="579"/>
          <ac:picMkLst>
            <pc:docMk/>
            <pc:sldMk cId="3306792055" sldId="3200"/>
            <ac:picMk id="4" creationId="{E9F2FD2A-9470-4935-BA1C-50A3DA6DDF94}"/>
          </ac:picMkLst>
        </pc:picChg>
        <pc:picChg chg="add del">
          <ac:chgData name="Chris James" userId="9856b646-34eb-43a8-9963-5bfc381666fa" providerId="ADAL" clId="{F3DE35F8-E8FA-4F20-ADBE-6BD8BAFECDF5}" dt="2020-12-18T13:30:29.976" v="605" actId="478"/>
          <ac:picMkLst>
            <pc:docMk/>
            <pc:sldMk cId="3306792055" sldId="3200"/>
            <ac:picMk id="3074" creationId="{328B0E64-7C71-41C5-AD19-E8FAF138A9F2}"/>
          </ac:picMkLst>
        </pc:picChg>
      </pc:sldChg>
      <pc:sldChg chg="del">
        <pc:chgData name="Chris James" userId="9856b646-34eb-43a8-9963-5bfc381666fa" providerId="ADAL" clId="{F3DE35F8-E8FA-4F20-ADBE-6BD8BAFECDF5}" dt="2020-12-18T13:50:43.877" v="1017" actId="2696"/>
        <pc:sldMkLst>
          <pc:docMk/>
          <pc:sldMk cId="689753915" sldId="3201"/>
        </pc:sldMkLst>
      </pc:sldChg>
      <pc:sldChg chg="addSp modSp add">
        <pc:chgData name="Chris James" userId="9856b646-34eb-43a8-9963-5bfc381666fa" providerId="ADAL" clId="{F3DE35F8-E8FA-4F20-ADBE-6BD8BAFECDF5}" dt="2020-12-18T13:20:19.571" v="418" actId="20577"/>
        <pc:sldMkLst>
          <pc:docMk/>
          <pc:sldMk cId="406472690" sldId="3202"/>
        </pc:sldMkLst>
        <pc:spChg chg="add mod">
          <ac:chgData name="Chris James" userId="9856b646-34eb-43a8-9963-5bfc381666fa" providerId="ADAL" clId="{F3DE35F8-E8FA-4F20-ADBE-6BD8BAFECDF5}" dt="2020-12-18T13:20:19.571" v="418" actId="20577"/>
          <ac:spMkLst>
            <pc:docMk/>
            <pc:sldMk cId="406472690" sldId="3202"/>
            <ac:spMk id="3" creationId="{A05226C8-5CCD-4980-9116-8991A102AFE5}"/>
          </ac:spMkLst>
        </pc:spChg>
        <pc:picChg chg="add mod">
          <ac:chgData name="Chris James" userId="9856b646-34eb-43a8-9963-5bfc381666fa" providerId="ADAL" clId="{F3DE35F8-E8FA-4F20-ADBE-6BD8BAFECDF5}" dt="2020-12-18T12:55:40.665" v="335" actId="1076"/>
          <ac:picMkLst>
            <pc:docMk/>
            <pc:sldMk cId="406472690" sldId="3202"/>
            <ac:picMk id="2050" creationId="{A2C5D852-9C03-437F-A6F5-8DD29E043ED1}"/>
          </ac:picMkLst>
        </pc:picChg>
      </pc:sldChg>
      <pc:sldChg chg="addSp modSp add ord">
        <pc:chgData name="Chris James" userId="9856b646-34eb-43a8-9963-5bfc381666fa" providerId="ADAL" clId="{F3DE35F8-E8FA-4F20-ADBE-6BD8BAFECDF5}" dt="2020-12-18T13:30:50.375" v="606"/>
        <pc:sldMkLst>
          <pc:docMk/>
          <pc:sldMk cId="835789448" sldId="3203"/>
        </pc:sldMkLst>
        <pc:spChg chg="add mod">
          <ac:chgData name="Chris James" userId="9856b646-34eb-43a8-9963-5bfc381666fa" providerId="ADAL" clId="{F3DE35F8-E8FA-4F20-ADBE-6BD8BAFECDF5}" dt="2020-12-18T13:24:52.902" v="554" actId="20577"/>
          <ac:spMkLst>
            <pc:docMk/>
            <pc:sldMk cId="835789448" sldId="3203"/>
            <ac:spMk id="3" creationId="{DD77C501-B247-42D5-B62A-F09291DB5F38}"/>
          </ac:spMkLst>
        </pc:spChg>
        <pc:picChg chg="add mod">
          <ac:chgData name="Chris James" userId="9856b646-34eb-43a8-9963-5bfc381666fa" providerId="ADAL" clId="{F3DE35F8-E8FA-4F20-ADBE-6BD8BAFECDF5}" dt="2020-12-18T13:24:20.942" v="517" actId="1076"/>
          <ac:picMkLst>
            <pc:docMk/>
            <pc:sldMk cId="835789448" sldId="3203"/>
            <ac:picMk id="1026" creationId="{9856B4D4-2854-413F-A00F-5692B3683382}"/>
          </ac:picMkLst>
        </pc:picChg>
      </pc:sldChg>
      <pc:sldChg chg="addSp delSp modSp add">
        <pc:chgData name="Chris James" userId="9856b646-34eb-43a8-9963-5bfc381666fa" providerId="ADAL" clId="{F3DE35F8-E8FA-4F20-ADBE-6BD8BAFECDF5}" dt="2020-12-18T13:22:41.663" v="455" actId="1076"/>
        <pc:sldMkLst>
          <pc:docMk/>
          <pc:sldMk cId="1991518352" sldId="3204"/>
        </pc:sldMkLst>
        <pc:spChg chg="mod">
          <ac:chgData name="Chris James" userId="9856b646-34eb-43a8-9963-5bfc381666fa" providerId="ADAL" clId="{F3DE35F8-E8FA-4F20-ADBE-6BD8BAFECDF5}" dt="2020-12-18T13:21:01.959" v="448" actId="6549"/>
          <ac:spMkLst>
            <pc:docMk/>
            <pc:sldMk cId="1991518352" sldId="3204"/>
            <ac:spMk id="3" creationId="{A05226C8-5CCD-4980-9116-8991A102AFE5}"/>
          </ac:spMkLst>
        </pc:spChg>
        <pc:picChg chg="add mod">
          <ac:chgData name="Chris James" userId="9856b646-34eb-43a8-9963-5bfc381666fa" providerId="ADAL" clId="{F3DE35F8-E8FA-4F20-ADBE-6BD8BAFECDF5}" dt="2020-12-18T13:22:41.663" v="455" actId="1076"/>
          <ac:picMkLst>
            <pc:docMk/>
            <pc:sldMk cId="1991518352" sldId="3204"/>
            <ac:picMk id="2" creationId="{C4B7F3A0-BCFF-463D-B8B4-77B078840C5D}"/>
          </ac:picMkLst>
        </pc:picChg>
        <pc:picChg chg="del">
          <ac:chgData name="Chris James" userId="9856b646-34eb-43a8-9963-5bfc381666fa" providerId="ADAL" clId="{F3DE35F8-E8FA-4F20-ADBE-6BD8BAFECDF5}" dt="2020-12-18T13:20:44.625" v="420" actId="478"/>
          <ac:picMkLst>
            <pc:docMk/>
            <pc:sldMk cId="1991518352" sldId="3204"/>
            <ac:picMk id="2050" creationId="{A2C5D852-9C03-437F-A6F5-8DD29E043ED1}"/>
          </ac:picMkLst>
        </pc:picChg>
      </pc:sldChg>
      <pc:sldChg chg="addSp add">
        <pc:chgData name="Chris James" userId="9856b646-34eb-43a8-9963-5bfc381666fa" providerId="ADAL" clId="{F3DE35F8-E8FA-4F20-ADBE-6BD8BAFECDF5}" dt="2020-12-18T13:30:25.312" v="604"/>
        <pc:sldMkLst>
          <pc:docMk/>
          <pc:sldMk cId="2062382857" sldId="3205"/>
        </pc:sldMkLst>
        <pc:picChg chg="add">
          <ac:chgData name="Chris James" userId="9856b646-34eb-43a8-9963-5bfc381666fa" providerId="ADAL" clId="{F3DE35F8-E8FA-4F20-ADBE-6BD8BAFECDF5}" dt="2020-12-18T13:30:25.312" v="604"/>
          <ac:picMkLst>
            <pc:docMk/>
            <pc:sldMk cId="2062382857" sldId="3205"/>
            <ac:picMk id="2" creationId="{68BEEE71-09AA-446A-ABFE-E8D998494F48}"/>
          </ac:picMkLst>
        </pc:picChg>
      </pc:sldChg>
      <pc:sldChg chg="add">
        <pc:chgData name="Chris James" userId="9856b646-34eb-43a8-9963-5bfc381666fa" providerId="ADAL" clId="{F3DE35F8-E8FA-4F20-ADBE-6BD8BAFECDF5}" dt="2020-12-18T13:31:18.469" v="608"/>
        <pc:sldMkLst>
          <pc:docMk/>
          <pc:sldMk cId="2188288991" sldId="3206"/>
        </pc:sldMkLst>
      </pc:sldChg>
      <pc:sldChg chg="addSp delSp modSp add addCm delCm">
        <pc:chgData name="Chris James" userId="9856b646-34eb-43a8-9963-5bfc381666fa" providerId="ADAL" clId="{F3DE35F8-E8FA-4F20-ADBE-6BD8BAFECDF5}" dt="2020-12-18T13:50:16.674" v="1016" actId="1592"/>
        <pc:sldMkLst>
          <pc:docMk/>
          <pc:sldMk cId="3464824460" sldId="3207"/>
        </pc:sldMkLst>
        <pc:spChg chg="mod">
          <ac:chgData name="Chris James" userId="9856b646-34eb-43a8-9963-5bfc381666fa" providerId="ADAL" clId="{F3DE35F8-E8FA-4F20-ADBE-6BD8BAFECDF5}" dt="2020-12-18T13:32:21.978" v="625" actId="6549"/>
          <ac:spMkLst>
            <pc:docMk/>
            <pc:sldMk cId="3464824460" sldId="3207"/>
            <ac:spMk id="3" creationId="{DD77C501-B247-42D5-B62A-F09291DB5F38}"/>
          </ac:spMkLst>
        </pc:spChg>
        <pc:spChg chg="add mod">
          <ac:chgData name="Chris James" userId="9856b646-34eb-43a8-9963-5bfc381666fa" providerId="ADAL" clId="{F3DE35F8-E8FA-4F20-ADBE-6BD8BAFECDF5}" dt="2020-12-18T13:49:54.602" v="1014" actId="1038"/>
          <ac:spMkLst>
            <pc:docMk/>
            <pc:sldMk cId="3464824460" sldId="3207"/>
            <ac:spMk id="4" creationId="{5B06C92F-C2F4-4677-8900-65E973AEA55C}"/>
          </ac:spMkLst>
        </pc:spChg>
        <pc:spChg chg="add mod">
          <ac:chgData name="Chris James" userId="9856b646-34eb-43a8-9963-5bfc381666fa" providerId="ADAL" clId="{F3DE35F8-E8FA-4F20-ADBE-6BD8BAFECDF5}" dt="2020-12-18T13:49:05.250" v="1002" actId="6549"/>
          <ac:spMkLst>
            <pc:docMk/>
            <pc:sldMk cId="3464824460" sldId="3207"/>
            <ac:spMk id="5" creationId="{F6863863-ED5D-43CE-9161-E634F91FF55D}"/>
          </ac:spMkLst>
        </pc:spChg>
        <pc:spChg chg="add mod">
          <ac:chgData name="Chris James" userId="9856b646-34eb-43a8-9963-5bfc381666fa" providerId="ADAL" clId="{F3DE35F8-E8FA-4F20-ADBE-6BD8BAFECDF5}" dt="2020-12-18T13:35:21.582" v="753" actId="1037"/>
          <ac:spMkLst>
            <pc:docMk/>
            <pc:sldMk cId="3464824460" sldId="3207"/>
            <ac:spMk id="6" creationId="{0FF6E0EC-7DB0-443B-9602-14A1E3C50FC9}"/>
          </ac:spMkLst>
        </pc:spChg>
        <pc:spChg chg="add del mod">
          <ac:chgData name="Chris James" userId="9856b646-34eb-43a8-9963-5bfc381666fa" providerId="ADAL" clId="{F3DE35F8-E8FA-4F20-ADBE-6BD8BAFECDF5}" dt="2020-12-18T13:41:26.254" v="989" actId="478"/>
          <ac:spMkLst>
            <pc:docMk/>
            <pc:sldMk cId="3464824460" sldId="3207"/>
            <ac:spMk id="7" creationId="{AE647A87-8C86-4250-BF88-163DD47A788B}"/>
          </ac:spMkLst>
        </pc:spChg>
        <pc:spChg chg="add mod">
          <ac:chgData name="Chris James" userId="9856b646-34eb-43a8-9963-5bfc381666fa" providerId="ADAL" clId="{F3DE35F8-E8FA-4F20-ADBE-6BD8BAFECDF5}" dt="2020-12-18T13:49:49.989" v="1008" actId="1076"/>
          <ac:spMkLst>
            <pc:docMk/>
            <pc:sldMk cId="3464824460" sldId="3207"/>
            <ac:spMk id="8" creationId="{74A7E77A-2ACC-4D5A-8F61-B4901F287AEB}"/>
          </ac:spMkLst>
        </pc:spChg>
        <pc:picChg chg="add mod">
          <ac:chgData name="Chris James" userId="9856b646-34eb-43a8-9963-5bfc381666fa" providerId="ADAL" clId="{F3DE35F8-E8FA-4F20-ADBE-6BD8BAFECDF5}" dt="2020-12-18T13:33:51.095" v="629" actId="1076"/>
          <ac:picMkLst>
            <pc:docMk/>
            <pc:sldMk cId="3464824460" sldId="3207"/>
            <ac:picMk id="2" creationId="{1B26F48E-45A8-467E-8EFE-C1AB8874DCD7}"/>
          </ac:picMkLst>
        </pc:picChg>
        <pc:picChg chg="del">
          <ac:chgData name="Chris James" userId="9856b646-34eb-43a8-9963-5bfc381666fa" providerId="ADAL" clId="{F3DE35F8-E8FA-4F20-ADBE-6BD8BAFECDF5}" dt="2020-12-18T13:32:18.829" v="624" actId="478"/>
          <ac:picMkLst>
            <pc:docMk/>
            <pc:sldMk cId="3464824460" sldId="3207"/>
            <ac:picMk id="1026" creationId="{9856B4D4-2854-413F-A00F-5692B3683382}"/>
          </ac:picMkLst>
        </pc:picChg>
      </pc:sldChg>
      <pc:sldChg chg="delSp modSp add del">
        <pc:chgData name="Chris James" userId="9856b646-34eb-43a8-9963-5bfc381666fa" providerId="ADAL" clId="{F3DE35F8-E8FA-4F20-ADBE-6BD8BAFECDF5}" dt="2020-12-18T13:56:17.258" v="1104" actId="2696"/>
        <pc:sldMkLst>
          <pc:docMk/>
          <pc:sldMk cId="330665293" sldId="3208"/>
        </pc:sldMkLst>
        <pc:spChg chg="del">
          <ac:chgData name="Chris James" userId="9856b646-34eb-43a8-9963-5bfc381666fa" providerId="ADAL" clId="{F3DE35F8-E8FA-4F20-ADBE-6BD8BAFECDF5}" dt="2020-12-18T13:54:23.830" v="1046" actId="478"/>
          <ac:spMkLst>
            <pc:docMk/>
            <pc:sldMk cId="330665293" sldId="3208"/>
            <ac:spMk id="4" creationId="{C17CC87C-4A58-41DB-87BC-7725627DDA16}"/>
          </ac:spMkLst>
        </pc:spChg>
        <pc:spChg chg="mod">
          <ac:chgData name="Chris James" userId="9856b646-34eb-43a8-9963-5bfc381666fa" providerId="ADAL" clId="{F3DE35F8-E8FA-4F20-ADBE-6BD8BAFECDF5}" dt="2020-12-18T13:54:15.465" v="1043" actId="14100"/>
          <ac:spMkLst>
            <pc:docMk/>
            <pc:sldMk cId="330665293" sldId="3208"/>
            <ac:spMk id="5" creationId="{0B03C34D-15C1-4882-9052-49DD65DBE5A1}"/>
          </ac:spMkLst>
        </pc:spChg>
        <pc:picChg chg="del">
          <ac:chgData name="Chris James" userId="9856b646-34eb-43a8-9963-5bfc381666fa" providerId="ADAL" clId="{F3DE35F8-E8FA-4F20-ADBE-6BD8BAFECDF5}" dt="2020-12-18T13:54:16.725" v="1044" actId="478"/>
          <ac:picMkLst>
            <pc:docMk/>
            <pc:sldMk cId="330665293" sldId="3208"/>
            <ac:picMk id="2" creationId="{DEE25C8E-C384-461F-B785-FABFBE5FC1DF}"/>
          </ac:picMkLst>
        </pc:picChg>
        <pc:picChg chg="del">
          <ac:chgData name="Chris James" userId="9856b646-34eb-43a8-9963-5bfc381666fa" providerId="ADAL" clId="{F3DE35F8-E8FA-4F20-ADBE-6BD8BAFECDF5}" dt="2020-12-18T13:54:19.004" v="1045" actId="478"/>
          <ac:picMkLst>
            <pc:docMk/>
            <pc:sldMk cId="330665293" sldId="3208"/>
            <ac:picMk id="3" creationId="{52561CF7-C227-4EED-B020-D902C590DF8F}"/>
          </ac:picMkLst>
        </pc:picChg>
      </pc:sldChg>
      <pc:sldChg chg="add del">
        <pc:chgData name="Chris James" userId="9856b646-34eb-43a8-9963-5bfc381666fa" providerId="ADAL" clId="{F3DE35F8-E8FA-4F20-ADBE-6BD8BAFECDF5}" dt="2020-12-18T13:53:59.279" v="1024"/>
        <pc:sldMkLst>
          <pc:docMk/>
          <pc:sldMk cId="2492479401" sldId="3208"/>
        </pc:sldMkLst>
      </pc:sldChg>
    </pc:docChg>
  </pc:docChgLst>
  <pc:docChgLst>
    <pc:chgData name="Chris James" userId="9856b646-34eb-43a8-9963-5bfc381666fa" providerId="ADAL" clId="{2EBED5FC-612E-4DC4-95A3-A86603744E54}"/>
    <pc:docChg chg="undo custSel addSld delSld modSld sldOrd modSection">
      <pc:chgData name="Chris James" userId="9856b646-34eb-43a8-9963-5bfc381666fa" providerId="ADAL" clId="{2EBED5FC-612E-4DC4-95A3-A86603744E54}" dt="2020-12-09T20:29:15.049" v="1212" actId="2696"/>
      <pc:docMkLst>
        <pc:docMk/>
      </pc:docMkLst>
      <pc:sldChg chg="delSp modSp add del modTransition setBg delDesignElem">
        <pc:chgData name="Chris James" userId="9856b646-34eb-43a8-9963-5bfc381666fa" providerId="ADAL" clId="{2EBED5FC-612E-4DC4-95A3-A86603744E54}" dt="2020-12-04T11:57:00.806" v="347" actId="2696"/>
        <pc:sldMkLst>
          <pc:docMk/>
          <pc:sldMk cId="1500197803" sldId="257"/>
        </pc:sldMkLst>
        <pc:spChg chg="mod">
          <ac:chgData name="Chris James" userId="9856b646-34eb-43a8-9963-5bfc381666fa" providerId="ADAL" clId="{2EBED5FC-612E-4DC4-95A3-A86603744E54}" dt="2020-12-03T17:51:47.354" v="222" actId="27636"/>
          <ac:spMkLst>
            <pc:docMk/>
            <pc:sldMk cId="1500197803" sldId="257"/>
            <ac:spMk id="2" creationId="{113762DA-012D-4152-8611-EE16B3EAAA83}"/>
          </ac:spMkLst>
        </pc:spChg>
        <pc:spChg chg="mod">
          <ac:chgData name="Chris James" userId="9856b646-34eb-43a8-9963-5bfc381666fa" providerId="ADAL" clId="{2EBED5FC-612E-4DC4-95A3-A86603744E54}" dt="2020-12-03T17:51:47.352" v="221" actId="27636"/>
          <ac:spMkLst>
            <pc:docMk/>
            <pc:sldMk cId="1500197803" sldId="257"/>
            <ac:spMk id="3" creationId="{D0854478-A117-4BA9-86CF-9F2DD8383F60}"/>
          </ac:spMkLst>
        </pc:spChg>
        <pc:spChg chg="del">
          <ac:chgData name="Chris James" userId="9856b646-34eb-43a8-9963-5bfc381666fa" providerId="ADAL" clId="{2EBED5FC-612E-4DC4-95A3-A86603744E54}" dt="2020-12-03T17:51:47.291" v="220"/>
          <ac:spMkLst>
            <pc:docMk/>
            <pc:sldMk cId="1500197803" sldId="257"/>
            <ac:spMk id="14" creationId="{22587ECF-85E9-4393-9D87-8EB6F3F6C208}"/>
          </ac:spMkLst>
        </pc:spChg>
        <pc:picChg chg="mod">
          <ac:chgData name="Chris James" userId="9856b646-34eb-43a8-9963-5bfc381666fa" providerId="ADAL" clId="{2EBED5FC-612E-4DC4-95A3-A86603744E54}" dt="2020-12-03T17:51:53.373" v="225" actId="1076"/>
          <ac:picMkLst>
            <pc:docMk/>
            <pc:sldMk cId="1500197803" sldId="257"/>
            <ac:picMk id="10" creationId="{07AC699A-89F6-4329-BBC7-E9D3FA4EDCF9}"/>
          </ac:picMkLst>
        </pc:picChg>
      </pc:sldChg>
      <pc:sldChg chg="del">
        <pc:chgData name="Chris James" userId="9856b646-34eb-43a8-9963-5bfc381666fa" providerId="ADAL" clId="{2EBED5FC-612E-4DC4-95A3-A86603744E54}" dt="2020-12-04T13:56:54.729" v="1206" actId="2696"/>
        <pc:sldMkLst>
          <pc:docMk/>
          <pc:sldMk cId="3571458891" sldId="270"/>
        </pc:sldMkLst>
      </pc:sldChg>
      <pc:sldChg chg="del">
        <pc:chgData name="Chris James" userId="9856b646-34eb-43a8-9963-5bfc381666fa" providerId="ADAL" clId="{2EBED5FC-612E-4DC4-95A3-A86603744E54}" dt="2020-12-04T13:56:57.360" v="1207" actId="2696"/>
        <pc:sldMkLst>
          <pc:docMk/>
          <pc:sldMk cId="837776727" sldId="271"/>
        </pc:sldMkLst>
      </pc:sldChg>
      <pc:sldChg chg="del">
        <pc:chgData name="Chris James" userId="9856b646-34eb-43a8-9963-5bfc381666fa" providerId="ADAL" clId="{2EBED5FC-612E-4DC4-95A3-A86603744E54}" dt="2020-12-04T13:56:58.388" v="1208" actId="2696"/>
        <pc:sldMkLst>
          <pc:docMk/>
          <pc:sldMk cId="1934328757" sldId="272"/>
        </pc:sldMkLst>
      </pc:sldChg>
      <pc:sldChg chg="del">
        <pc:chgData name="Chris James" userId="9856b646-34eb-43a8-9963-5bfc381666fa" providerId="ADAL" clId="{2EBED5FC-612E-4DC4-95A3-A86603744E54}" dt="2020-12-04T13:56:59.124" v="1209" actId="2696"/>
        <pc:sldMkLst>
          <pc:docMk/>
          <pc:sldMk cId="3562872823" sldId="273"/>
        </pc:sldMkLst>
      </pc:sldChg>
      <pc:sldChg chg="del">
        <pc:chgData name="Chris James" userId="9856b646-34eb-43a8-9963-5bfc381666fa" providerId="ADAL" clId="{2EBED5FC-612E-4DC4-95A3-A86603744E54}" dt="2020-12-04T13:56:59.906" v="1210" actId="2696"/>
        <pc:sldMkLst>
          <pc:docMk/>
          <pc:sldMk cId="3018405509" sldId="279"/>
        </pc:sldMkLst>
      </pc:sldChg>
      <pc:sldChg chg="del">
        <pc:chgData name="Chris James" userId="9856b646-34eb-43a8-9963-5bfc381666fa" providerId="ADAL" clId="{2EBED5FC-612E-4DC4-95A3-A86603744E54}" dt="2020-12-04T13:56:53.309" v="1205" actId="2696"/>
        <pc:sldMkLst>
          <pc:docMk/>
          <pc:sldMk cId="738201004" sldId="284"/>
        </pc:sldMkLst>
      </pc:sldChg>
      <pc:sldChg chg="del">
        <pc:chgData name="Chris James" userId="9856b646-34eb-43a8-9963-5bfc381666fa" providerId="ADAL" clId="{2EBED5FC-612E-4DC4-95A3-A86603744E54}" dt="2020-12-04T13:56:42.632" v="1197" actId="2696"/>
        <pc:sldMkLst>
          <pc:docMk/>
          <pc:sldMk cId="1924575681" sldId="346"/>
        </pc:sldMkLst>
      </pc:sldChg>
      <pc:sldChg chg="del">
        <pc:chgData name="Chris James" userId="9856b646-34eb-43a8-9963-5bfc381666fa" providerId="ADAL" clId="{2EBED5FC-612E-4DC4-95A3-A86603744E54}" dt="2020-12-04T13:56:50.325" v="1203" actId="2696"/>
        <pc:sldMkLst>
          <pc:docMk/>
          <pc:sldMk cId="1245780311" sldId="427"/>
        </pc:sldMkLst>
      </pc:sldChg>
      <pc:sldChg chg="del">
        <pc:chgData name="Chris James" userId="9856b646-34eb-43a8-9963-5bfc381666fa" providerId="ADAL" clId="{2EBED5FC-612E-4DC4-95A3-A86603744E54}" dt="2020-12-04T13:56:31.462" v="1192" actId="2696"/>
        <pc:sldMkLst>
          <pc:docMk/>
          <pc:sldMk cId="2673701697" sldId="1015"/>
        </pc:sldMkLst>
      </pc:sldChg>
      <pc:sldChg chg="del">
        <pc:chgData name="Chris James" userId="9856b646-34eb-43a8-9963-5bfc381666fa" providerId="ADAL" clId="{2EBED5FC-612E-4DC4-95A3-A86603744E54}" dt="2020-12-04T13:56:51.177" v="1204" actId="2696"/>
        <pc:sldMkLst>
          <pc:docMk/>
          <pc:sldMk cId="2386193583" sldId="1016"/>
        </pc:sldMkLst>
      </pc:sldChg>
      <pc:sldChg chg="del">
        <pc:chgData name="Chris James" userId="9856b646-34eb-43a8-9963-5bfc381666fa" providerId="ADAL" clId="{2EBED5FC-612E-4DC4-95A3-A86603744E54}" dt="2020-12-04T13:56:39.902" v="1196" actId="2696"/>
        <pc:sldMkLst>
          <pc:docMk/>
          <pc:sldMk cId="2150369309" sldId="1661"/>
        </pc:sldMkLst>
      </pc:sldChg>
      <pc:sldChg chg="del">
        <pc:chgData name="Chris James" userId="9856b646-34eb-43a8-9963-5bfc381666fa" providerId="ADAL" clId="{2EBED5FC-612E-4DC4-95A3-A86603744E54}" dt="2020-12-04T13:56:44.998" v="1199" actId="2696"/>
        <pc:sldMkLst>
          <pc:docMk/>
          <pc:sldMk cId="1752713169" sldId="2126"/>
        </pc:sldMkLst>
      </pc:sldChg>
      <pc:sldChg chg="del">
        <pc:chgData name="Chris James" userId="9856b646-34eb-43a8-9963-5bfc381666fa" providerId="ADAL" clId="{2EBED5FC-612E-4DC4-95A3-A86603744E54}" dt="2020-12-04T13:56:49.334" v="1202" actId="2696"/>
        <pc:sldMkLst>
          <pc:docMk/>
          <pc:sldMk cId="1633112076" sldId="2146"/>
        </pc:sldMkLst>
      </pc:sldChg>
      <pc:sldChg chg="del">
        <pc:chgData name="Chris James" userId="9856b646-34eb-43a8-9963-5bfc381666fa" providerId="ADAL" clId="{2EBED5FC-612E-4DC4-95A3-A86603744E54}" dt="2020-12-04T13:56:45.767" v="1200" actId="2696"/>
        <pc:sldMkLst>
          <pc:docMk/>
          <pc:sldMk cId="1850113420" sldId="2152"/>
        </pc:sldMkLst>
      </pc:sldChg>
      <pc:sldChg chg="del">
        <pc:chgData name="Chris James" userId="9856b646-34eb-43a8-9963-5bfc381666fa" providerId="ADAL" clId="{2EBED5FC-612E-4DC4-95A3-A86603744E54}" dt="2020-12-04T13:56:47.600" v="1201" actId="2696"/>
        <pc:sldMkLst>
          <pc:docMk/>
          <pc:sldMk cId="3756707729" sldId="2153"/>
        </pc:sldMkLst>
      </pc:sldChg>
      <pc:sldChg chg="addSp modSp">
        <pc:chgData name="Chris James" userId="9856b646-34eb-43a8-9963-5bfc381666fa" providerId="ADAL" clId="{2EBED5FC-612E-4DC4-95A3-A86603744E54}" dt="2020-12-03T17:43:29.027" v="140" actId="1076"/>
        <pc:sldMkLst>
          <pc:docMk/>
          <pc:sldMk cId="3031936584" sldId="2154"/>
        </pc:sldMkLst>
        <pc:spChg chg="mod">
          <ac:chgData name="Chris James" userId="9856b646-34eb-43a8-9963-5bfc381666fa" providerId="ADAL" clId="{2EBED5FC-612E-4DC4-95A3-A86603744E54}" dt="2020-12-03T17:43:29.027" v="140" actId="1076"/>
          <ac:spMkLst>
            <pc:docMk/>
            <pc:sldMk cId="3031936584" sldId="2154"/>
            <ac:spMk id="5" creationId="{187C52A2-40BA-4CA5-ABDD-9CAEF143FEAA}"/>
          </ac:spMkLst>
        </pc:spChg>
        <pc:picChg chg="add mod">
          <ac:chgData name="Chris James" userId="9856b646-34eb-43a8-9963-5bfc381666fa" providerId="ADAL" clId="{2EBED5FC-612E-4DC4-95A3-A86603744E54}" dt="2020-12-03T17:42:19.236" v="73" actId="1076"/>
          <ac:picMkLst>
            <pc:docMk/>
            <pc:sldMk cId="3031936584" sldId="2154"/>
            <ac:picMk id="4" creationId="{22B4BEEA-8171-4728-B56E-B98C29B56628}"/>
          </ac:picMkLst>
        </pc:picChg>
      </pc:sldChg>
      <pc:sldChg chg="del">
        <pc:chgData name="Chris James" userId="9856b646-34eb-43a8-9963-5bfc381666fa" providerId="ADAL" clId="{2EBED5FC-612E-4DC4-95A3-A86603744E54}" dt="2020-12-03T17:52:38.963" v="226" actId="2696"/>
        <pc:sldMkLst>
          <pc:docMk/>
          <pc:sldMk cId="2903922131" sldId="2437"/>
        </pc:sldMkLst>
      </pc:sldChg>
      <pc:sldChg chg="del">
        <pc:chgData name="Chris James" userId="9856b646-34eb-43a8-9963-5bfc381666fa" providerId="ADAL" clId="{2EBED5FC-612E-4DC4-95A3-A86603744E54}" dt="2020-12-09T20:29:15.049" v="1212" actId="2696"/>
        <pc:sldMkLst>
          <pc:docMk/>
          <pc:sldMk cId="2190755182" sldId="2438"/>
        </pc:sldMkLst>
      </pc:sldChg>
      <pc:sldChg chg="del">
        <pc:chgData name="Chris James" userId="9856b646-34eb-43a8-9963-5bfc381666fa" providerId="ADAL" clId="{2EBED5FC-612E-4DC4-95A3-A86603744E54}" dt="2020-12-04T13:56:36.435" v="1194" actId="2696"/>
        <pc:sldMkLst>
          <pc:docMk/>
          <pc:sldMk cId="1761789391" sldId="2897"/>
        </pc:sldMkLst>
      </pc:sldChg>
      <pc:sldChg chg="del">
        <pc:chgData name="Chris James" userId="9856b646-34eb-43a8-9963-5bfc381666fa" providerId="ADAL" clId="{2EBED5FC-612E-4DC4-95A3-A86603744E54}" dt="2020-12-04T13:56:44.099" v="1198" actId="2696"/>
        <pc:sldMkLst>
          <pc:docMk/>
          <pc:sldMk cId="3610974699" sldId="3172"/>
        </pc:sldMkLst>
      </pc:sldChg>
      <pc:sldChg chg="del">
        <pc:chgData name="Chris James" userId="9856b646-34eb-43a8-9963-5bfc381666fa" providerId="ADAL" clId="{2EBED5FC-612E-4DC4-95A3-A86603744E54}" dt="2020-12-03T17:52:54.995" v="228" actId="2696"/>
        <pc:sldMkLst>
          <pc:docMk/>
          <pc:sldMk cId="1272295576" sldId="3175"/>
        </pc:sldMkLst>
      </pc:sldChg>
      <pc:sldChg chg="del">
        <pc:chgData name="Chris James" userId="9856b646-34eb-43a8-9963-5bfc381666fa" providerId="ADAL" clId="{2EBED5FC-612E-4DC4-95A3-A86603744E54}" dt="2020-12-04T13:56:34.058" v="1193" actId="2696"/>
        <pc:sldMkLst>
          <pc:docMk/>
          <pc:sldMk cId="2639712871" sldId="3176"/>
        </pc:sldMkLst>
      </pc:sldChg>
      <pc:sldChg chg="del">
        <pc:chgData name="Chris James" userId="9856b646-34eb-43a8-9963-5bfc381666fa" providerId="ADAL" clId="{2EBED5FC-612E-4DC4-95A3-A86603744E54}" dt="2020-12-04T13:56:38.155" v="1195" actId="2696"/>
        <pc:sldMkLst>
          <pc:docMk/>
          <pc:sldMk cId="2338665630" sldId="3181"/>
        </pc:sldMkLst>
      </pc:sldChg>
      <pc:sldChg chg="addSp delSp modSp add">
        <pc:chgData name="Chris James" userId="9856b646-34eb-43a8-9963-5bfc381666fa" providerId="ADAL" clId="{2EBED5FC-612E-4DC4-95A3-A86603744E54}" dt="2020-12-03T17:51:15.248" v="218" actId="1076"/>
        <pc:sldMkLst>
          <pc:docMk/>
          <pc:sldMk cId="1543105430" sldId="3182"/>
        </pc:sldMkLst>
        <pc:spChg chg="add del mod">
          <ac:chgData name="Chris James" userId="9856b646-34eb-43a8-9963-5bfc381666fa" providerId="ADAL" clId="{2EBED5FC-612E-4DC4-95A3-A86603744E54}" dt="2020-12-03T17:47:49.760" v="169" actId="478"/>
          <ac:spMkLst>
            <pc:docMk/>
            <pc:sldMk cId="1543105430" sldId="3182"/>
            <ac:spMk id="2" creationId="{BB7DC9B5-B485-47BB-9FEB-4416B4A74F46}"/>
          </ac:spMkLst>
        </pc:spChg>
        <pc:spChg chg="add mod">
          <ac:chgData name="Chris James" userId="9856b646-34eb-43a8-9963-5bfc381666fa" providerId="ADAL" clId="{2EBED5FC-612E-4DC4-95A3-A86603744E54}" dt="2020-12-03T17:51:15.248" v="218" actId="1076"/>
          <ac:spMkLst>
            <pc:docMk/>
            <pc:sldMk cId="1543105430" sldId="3182"/>
            <ac:spMk id="3" creationId="{A209F099-9588-43C3-A75C-6462B624D432}"/>
          </ac:spMkLst>
        </pc:spChg>
        <pc:spChg chg="add mod">
          <ac:chgData name="Chris James" userId="9856b646-34eb-43a8-9963-5bfc381666fa" providerId="ADAL" clId="{2EBED5FC-612E-4DC4-95A3-A86603744E54}" dt="2020-12-03T17:49:45.982" v="198" actId="113"/>
          <ac:spMkLst>
            <pc:docMk/>
            <pc:sldMk cId="1543105430" sldId="3182"/>
            <ac:spMk id="4" creationId="{29F1D3C6-15E4-4E9E-B6F6-F816B0CFAC65}"/>
          </ac:spMkLst>
        </pc:spChg>
      </pc:sldChg>
      <pc:sldChg chg="addSp delSp modSp add">
        <pc:chgData name="Chris James" userId="9856b646-34eb-43a8-9963-5bfc381666fa" providerId="ADAL" clId="{2EBED5FC-612E-4DC4-95A3-A86603744E54}" dt="2020-12-04T12:05:09.078" v="826" actId="20577"/>
        <pc:sldMkLst>
          <pc:docMk/>
          <pc:sldMk cId="3644599433" sldId="3183"/>
        </pc:sldMkLst>
        <pc:spChg chg="add del mod">
          <ac:chgData name="Chris James" userId="9856b646-34eb-43a8-9963-5bfc381666fa" providerId="ADAL" clId="{2EBED5FC-612E-4DC4-95A3-A86603744E54}" dt="2020-12-04T12:01:34.402" v="740" actId="478"/>
          <ac:spMkLst>
            <pc:docMk/>
            <pc:sldMk cId="3644599433" sldId="3183"/>
            <ac:spMk id="2" creationId="{14C56926-5E51-4D7F-95D9-64A21F4E37F8}"/>
          </ac:spMkLst>
        </pc:spChg>
        <pc:spChg chg="add del mod">
          <ac:chgData name="Chris James" userId="9856b646-34eb-43a8-9963-5bfc381666fa" providerId="ADAL" clId="{2EBED5FC-612E-4DC4-95A3-A86603744E54}" dt="2020-12-04T12:04:51.779" v="797" actId="478"/>
          <ac:spMkLst>
            <pc:docMk/>
            <pc:sldMk cId="3644599433" sldId="3183"/>
            <ac:spMk id="4" creationId="{DC210500-A48A-4106-B17A-CB00CA5BA464}"/>
          </ac:spMkLst>
        </pc:spChg>
        <pc:spChg chg="add mod">
          <ac:chgData name="Chris James" userId="9856b646-34eb-43a8-9963-5bfc381666fa" providerId="ADAL" clId="{2EBED5FC-612E-4DC4-95A3-A86603744E54}" dt="2020-12-04T12:05:09.078" v="826" actId="20577"/>
          <ac:spMkLst>
            <pc:docMk/>
            <pc:sldMk cId="3644599433" sldId="3183"/>
            <ac:spMk id="5" creationId="{2D5DE16B-19DA-457E-81AB-C24A0A6DE6CD}"/>
          </ac:spMkLst>
        </pc:spChg>
        <pc:picChg chg="add mod">
          <ac:chgData name="Chris James" userId="9856b646-34eb-43a8-9963-5bfc381666fa" providerId="ADAL" clId="{2EBED5FC-612E-4DC4-95A3-A86603744E54}" dt="2020-12-03T18:43:11.097" v="315" actId="14100"/>
          <ac:picMkLst>
            <pc:docMk/>
            <pc:sldMk cId="3644599433" sldId="3183"/>
            <ac:picMk id="1026" creationId="{DDF4682F-6DBE-41EE-8E0A-4CF2F5C62529}"/>
          </ac:picMkLst>
        </pc:picChg>
      </pc:sldChg>
      <pc:sldChg chg="addSp modSp add">
        <pc:chgData name="Chris James" userId="9856b646-34eb-43a8-9963-5bfc381666fa" providerId="ADAL" clId="{2EBED5FC-612E-4DC4-95A3-A86603744E54}" dt="2020-12-04T13:34:29.620" v="1118" actId="113"/>
        <pc:sldMkLst>
          <pc:docMk/>
          <pc:sldMk cId="3653776640" sldId="3184"/>
        </pc:sldMkLst>
        <pc:spChg chg="add mod">
          <ac:chgData name="Chris James" userId="9856b646-34eb-43a8-9963-5bfc381666fa" providerId="ADAL" clId="{2EBED5FC-612E-4DC4-95A3-A86603744E54}" dt="2020-12-04T13:34:29.620" v="1118" actId="113"/>
          <ac:spMkLst>
            <pc:docMk/>
            <pc:sldMk cId="3653776640" sldId="3184"/>
            <ac:spMk id="3" creationId="{D2D79BCD-51BE-4FBA-BD60-3DBAA20E799E}"/>
          </ac:spMkLst>
        </pc:spChg>
        <pc:picChg chg="add mod">
          <ac:chgData name="Chris James" userId="9856b646-34eb-43a8-9963-5bfc381666fa" providerId="ADAL" clId="{2EBED5FC-612E-4DC4-95A3-A86603744E54}" dt="2020-12-03T18:42:22.780" v="312" actId="1076"/>
          <ac:picMkLst>
            <pc:docMk/>
            <pc:sldMk cId="3653776640" sldId="3184"/>
            <ac:picMk id="2" creationId="{9CB32AE0-A104-4CF4-B828-B9CA123016E1}"/>
          </ac:picMkLst>
        </pc:picChg>
      </pc:sldChg>
      <pc:sldChg chg="addSp modSp add">
        <pc:chgData name="Chris James" userId="9856b646-34eb-43a8-9963-5bfc381666fa" providerId="ADAL" clId="{2EBED5FC-612E-4DC4-95A3-A86603744E54}" dt="2020-12-04T13:55:42.266" v="1183"/>
        <pc:sldMkLst>
          <pc:docMk/>
          <pc:sldMk cId="2877819650" sldId="3185"/>
        </pc:sldMkLst>
        <pc:spChg chg="add mod">
          <ac:chgData name="Chris James" userId="9856b646-34eb-43a8-9963-5bfc381666fa" providerId="ADAL" clId="{2EBED5FC-612E-4DC4-95A3-A86603744E54}" dt="2020-12-04T13:50:32.181" v="1150" actId="20577"/>
          <ac:spMkLst>
            <pc:docMk/>
            <pc:sldMk cId="2877819650" sldId="3185"/>
            <ac:spMk id="3" creationId="{A0156A28-B536-4462-9CD2-A6A81EB4A968}"/>
          </ac:spMkLst>
        </pc:spChg>
        <pc:spChg chg="add">
          <ac:chgData name="Chris James" userId="9856b646-34eb-43a8-9963-5bfc381666fa" providerId="ADAL" clId="{2EBED5FC-612E-4DC4-95A3-A86603744E54}" dt="2020-12-04T13:55:42.266" v="1183"/>
          <ac:spMkLst>
            <pc:docMk/>
            <pc:sldMk cId="2877819650" sldId="3185"/>
            <ac:spMk id="4" creationId="{461D0FA2-8344-4910-A588-81FDF6555635}"/>
          </ac:spMkLst>
        </pc:spChg>
        <pc:picChg chg="add mod">
          <ac:chgData name="Chris James" userId="9856b646-34eb-43a8-9963-5bfc381666fa" providerId="ADAL" clId="{2EBED5FC-612E-4DC4-95A3-A86603744E54}" dt="2020-12-04T13:50:37.631" v="1151" actId="14100"/>
          <ac:picMkLst>
            <pc:docMk/>
            <pc:sldMk cId="2877819650" sldId="3185"/>
            <ac:picMk id="2" creationId="{E63BD758-B3A7-433D-A8AD-4F85B2312B9D}"/>
          </ac:picMkLst>
        </pc:picChg>
      </pc:sldChg>
      <pc:sldChg chg="addSp delSp modSp add ord">
        <pc:chgData name="Chris James" userId="9856b646-34eb-43a8-9963-5bfc381666fa" providerId="ADAL" clId="{2EBED5FC-612E-4DC4-95A3-A86603744E54}" dt="2020-12-04T13:55:36.773" v="1182" actId="1076"/>
        <pc:sldMkLst>
          <pc:docMk/>
          <pc:sldMk cId="928650836" sldId="3186"/>
        </pc:sldMkLst>
        <pc:spChg chg="add del">
          <ac:chgData name="Chris James" userId="9856b646-34eb-43a8-9963-5bfc381666fa" providerId="ADAL" clId="{2EBED5FC-612E-4DC4-95A3-A86603744E54}" dt="2020-12-03T17:59:50.067" v="247"/>
          <ac:spMkLst>
            <pc:docMk/>
            <pc:sldMk cId="928650836" sldId="3186"/>
            <ac:spMk id="3" creationId="{C7EA1862-76FE-419A-A592-4D7A20654815}"/>
          </ac:spMkLst>
        </pc:spChg>
        <pc:spChg chg="add mod">
          <ac:chgData name="Chris James" userId="9856b646-34eb-43a8-9963-5bfc381666fa" providerId="ADAL" clId="{2EBED5FC-612E-4DC4-95A3-A86603744E54}" dt="2020-12-03T18:00:41.261" v="278" actId="1076"/>
          <ac:spMkLst>
            <pc:docMk/>
            <pc:sldMk cId="928650836" sldId="3186"/>
            <ac:spMk id="4" creationId="{D7601401-D120-4A4E-9D12-F4DC0618C54A}"/>
          </ac:spMkLst>
        </pc:spChg>
        <pc:spChg chg="add mod">
          <ac:chgData name="Chris James" userId="9856b646-34eb-43a8-9963-5bfc381666fa" providerId="ADAL" clId="{2EBED5FC-612E-4DC4-95A3-A86603744E54}" dt="2020-12-04T13:55:36.773" v="1182" actId="1076"/>
          <ac:spMkLst>
            <pc:docMk/>
            <pc:sldMk cId="928650836" sldId="3186"/>
            <ac:spMk id="5" creationId="{FC3C9E23-2BCD-4CD1-89BD-52218EC4DA3D}"/>
          </ac:spMkLst>
        </pc:spChg>
        <pc:picChg chg="add mod">
          <ac:chgData name="Chris James" userId="9856b646-34eb-43a8-9963-5bfc381666fa" providerId="ADAL" clId="{2EBED5FC-612E-4DC4-95A3-A86603744E54}" dt="2020-12-03T17:59:25.096" v="245" actId="1076"/>
          <ac:picMkLst>
            <pc:docMk/>
            <pc:sldMk cId="928650836" sldId="3186"/>
            <ac:picMk id="2" creationId="{4DD57E85-7DA1-4CCC-8F86-FCF903175244}"/>
          </ac:picMkLst>
        </pc:picChg>
      </pc:sldChg>
      <pc:sldChg chg="addSp modSp add">
        <pc:chgData name="Chris James" userId="9856b646-34eb-43a8-9963-5bfc381666fa" providerId="ADAL" clId="{2EBED5FC-612E-4DC4-95A3-A86603744E54}" dt="2020-12-04T13:55:51.171" v="1185" actId="1076"/>
        <pc:sldMkLst>
          <pc:docMk/>
          <pc:sldMk cId="3042820403" sldId="3187"/>
        </pc:sldMkLst>
        <pc:spChg chg="add mod">
          <ac:chgData name="Chris James" userId="9856b646-34eb-43a8-9963-5bfc381666fa" providerId="ADAL" clId="{2EBED5FC-612E-4DC4-95A3-A86603744E54}" dt="2020-12-04T13:55:51.171" v="1185" actId="1076"/>
          <ac:spMkLst>
            <pc:docMk/>
            <pc:sldMk cId="3042820403" sldId="3187"/>
            <ac:spMk id="3" creationId="{B3EB3643-E408-467E-B9D9-BC0E73AE89CD}"/>
          </ac:spMkLst>
        </pc:spChg>
        <pc:picChg chg="add">
          <ac:chgData name="Chris James" userId="9856b646-34eb-43a8-9963-5bfc381666fa" providerId="ADAL" clId="{2EBED5FC-612E-4DC4-95A3-A86603744E54}" dt="2020-12-04T13:51:16.771" v="1154"/>
          <ac:picMkLst>
            <pc:docMk/>
            <pc:sldMk cId="3042820403" sldId="3187"/>
            <ac:picMk id="2" creationId="{39AAD33A-0BB9-490B-9B7D-D4A9FD0CEDE2}"/>
          </ac:picMkLst>
        </pc:picChg>
      </pc:sldChg>
      <pc:sldChg chg="addSp modSp add">
        <pc:chgData name="Chris James" userId="9856b646-34eb-43a8-9963-5bfc381666fa" providerId="ADAL" clId="{2EBED5FC-612E-4DC4-95A3-A86603744E54}" dt="2020-12-04T13:56:05.591" v="1187" actId="1076"/>
        <pc:sldMkLst>
          <pc:docMk/>
          <pc:sldMk cId="21455420" sldId="3188"/>
        </pc:sldMkLst>
        <pc:spChg chg="add mod">
          <ac:chgData name="Chris James" userId="9856b646-34eb-43a8-9963-5bfc381666fa" providerId="ADAL" clId="{2EBED5FC-612E-4DC4-95A3-A86603744E54}" dt="2020-12-04T13:56:05.591" v="1187" actId="1076"/>
          <ac:spMkLst>
            <pc:docMk/>
            <pc:sldMk cId="21455420" sldId="3188"/>
            <ac:spMk id="3" creationId="{74D318BD-5F83-49F9-A523-7A76622D7C2D}"/>
          </ac:spMkLst>
        </pc:spChg>
        <pc:picChg chg="add mod">
          <ac:chgData name="Chris James" userId="9856b646-34eb-43a8-9963-5bfc381666fa" providerId="ADAL" clId="{2EBED5FC-612E-4DC4-95A3-A86603744E54}" dt="2020-12-04T13:50:45.056" v="1153" actId="14100"/>
          <ac:picMkLst>
            <pc:docMk/>
            <pc:sldMk cId="21455420" sldId="3188"/>
            <ac:picMk id="2" creationId="{19D11800-AD77-4E49-BCEB-8196363B72BB}"/>
          </ac:picMkLst>
        </pc:picChg>
      </pc:sldChg>
      <pc:sldChg chg="addSp modSp add ord">
        <pc:chgData name="Chris James" userId="9856b646-34eb-43a8-9963-5bfc381666fa" providerId="ADAL" clId="{2EBED5FC-612E-4DC4-95A3-A86603744E54}" dt="2020-12-04T13:36:30.322" v="1143" actId="6549"/>
        <pc:sldMkLst>
          <pc:docMk/>
          <pc:sldMk cId="3427780238" sldId="3189"/>
        </pc:sldMkLst>
        <pc:spChg chg="add mod">
          <ac:chgData name="Chris James" userId="9856b646-34eb-43a8-9963-5bfc381666fa" providerId="ADAL" clId="{2EBED5FC-612E-4DC4-95A3-A86603744E54}" dt="2020-12-04T13:36:30.322" v="1143" actId="6549"/>
          <ac:spMkLst>
            <pc:docMk/>
            <pc:sldMk cId="3427780238" sldId="3189"/>
            <ac:spMk id="3" creationId="{FA948F08-03F6-4A8E-9DDE-E16F5720BD9D}"/>
          </ac:spMkLst>
        </pc:spChg>
        <pc:picChg chg="add mod">
          <ac:chgData name="Chris James" userId="9856b646-34eb-43a8-9963-5bfc381666fa" providerId="ADAL" clId="{2EBED5FC-612E-4DC4-95A3-A86603744E54}" dt="2020-12-03T19:05:11.482" v="332" actId="1076"/>
          <ac:picMkLst>
            <pc:docMk/>
            <pc:sldMk cId="3427780238" sldId="3189"/>
            <ac:picMk id="2050" creationId="{412A3CAF-7A08-4FED-A257-FA1BAE711A86}"/>
          </ac:picMkLst>
        </pc:picChg>
      </pc:sldChg>
      <pc:sldChg chg="addSp modSp add">
        <pc:chgData name="Chris James" userId="9856b646-34eb-43a8-9963-5bfc381666fa" providerId="ADAL" clId="{2EBED5FC-612E-4DC4-95A3-A86603744E54}" dt="2020-12-04T13:56:14.957" v="1189" actId="1076"/>
        <pc:sldMkLst>
          <pc:docMk/>
          <pc:sldMk cId="3312188702" sldId="3190"/>
        </pc:sldMkLst>
        <pc:spChg chg="add mod">
          <ac:chgData name="Chris James" userId="9856b646-34eb-43a8-9963-5bfc381666fa" providerId="ADAL" clId="{2EBED5FC-612E-4DC4-95A3-A86603744E54}" dt="2020-12-04T13:56:14.957" v="1189" actId="1076"/>
          <ac:spMkLst>
            <pc:docMk/>
            <pc:sldMk cId="3312188702" sldId="3190"/>
            <ac:spMk id="4" creationId="{C17CC87C-4A58-41DB-87BC-7725627DDA16}"/>
          </ac:spMkLst>
        </pc:spChg>
        <pc:picChg chg="add mod">
          <ac:chgData name="Chris James" userId="9856b646-34eb-43a8-9963-5bfc381666fa" providerId="ADAL" clId="{2EBED5FC-612E-4DC4-95A3-A86603744E54}" dt="2020-12-04T13:54:59.042" v="1161" actId="1076"/>
          <ac:picMkLst>
            <pc:docMk/>
            <pc:sldMk cId="3312188702" sldId="3190"/>
            <ac:picMk id="2" creationId="{DEE25C8E-C384-461F-B785-FABFBE5FC1DF}"/>
          </ac:picMkLst>
        </pc:picChg>
        <pc:picChg chg="add mod">
          <ac:chgData name="Chris James" userId="9856b646-34eb-43a8-9963-5bfc381666fa" providerId="ADAL" clId="{2EBED5FC-612E-4DC4-95A3-A86603744E54}" dt="2020-12-04T13:55:00.697" v="1162" actId="1076"/>
          <ac:picMkLst>
            <pc:docMk/>
            <pc:sldMk cId="3312188702" sldId="3190"/>
            <ac:picMk id="3" creationId="{52561CF7-C227-4EED-B020-D902C590DF8F}"/>
          </ac:picMkLst>
        </pc:picChg>
      </pc:sldChg>
      <pc:sldChg chg="addSp add">
        <pc:chgData name="Chris James" userId="9856b646-34eb-43a8-9963-5bfc381666fa" providerId="ADAL" clId="{2EBED5FC-612E-4DC4-95A3-A86603744E54}" dt="2020-12-04T13:56:20.841" v="1190"/>
        <pc:sldMkLst>
          <pc:docMk/>
          <pc:sldMk cId="1165002116" sldId="3191"/>
        </pc:sldMkLst>
        <pc:spChg chg="add">
          <ac:chgData name="Chris James" userId="9856b646-34eb-43a8-9963-5bfc381666fa" providerId="ADAL" clId="{2EBED5FC-612E-4DC4-95A3-A86603744E54}" dt="2020-12-04T13:56:20.841" v="1190"/>
          <ac:spMkLst>
            <pc:docMk/>
            <pc:sldMk cId="1165002116" sldId="3191"/>
            <ac:spMk id="3" creationId="{70371FDE-6E0B-4FE5-B0C7-555BD104B934}"/>
          </ac:spMkLst>
        </pc:spChg>
        <pc:picChg chg="add">
          <ac:chgData name="Chris James" userId="9856b646-34eb-43a8-9963-5bfc381666fa" providerId="ADAL" clId="{2EBED5FC-612E-4DC4-95A3-A86603744E54}" dt="2020-12-04T13:52:55.730" v="1155"/>
          <ac:picMkLst>
            <pc:docMk/>
            <pc:sldMk cId="1165002116" sldId="3191"/>
            <ac:picMk id="2" creationId="{EF939058-D61E-4069-924A-88D278D0F477}"/>
          </ac:picMkLst>
        </pc:picChg>
      </pc:sldChg>
      <pc:sldChg chg="add del">
        <pc:chgData name="Chris James" userId="9856b646-34eb-43a8-9963-5bfc381666fa" providerId="ADAL" clId="{2EBED5FC-612E-4DC4-95A3-A86603744E54}" dt="2020-12-04T13:56:28.609" v="1191" actId="2696"/>
        <pc:sldMkLst>
          <pc:docMk/>
          <pc:sldMk cId="1095940779" sldId="3192"/>
        </pc:sldMkLst>
      </pc:sldChg>
      <pc:sldChg chg="addSp modSp add">
        <pc:chgData name="Chris James" userId="9856b646-34eb-43a8-9963-5bfc381666fa" providerId="ADAL" clId="{2EBED5FC-612E-4DC4-95A3-A86603744E54}" dt="2020-12-04T11:57:44.296" v="364" actId="20577"/>
        <pc:sldMkLst>
          <pc:docMk/>
          <pc:sldMk cId="3928524629" sldId="3193"/>
        </pc:sldMkLst>
        <pc:spChg chg="add mod">
          <ac:chgData name="Chris James" userId="9856b646-34eb-43a8-9963-5bfc381666fa" providerId="ADAL" clId="{2EBED5FC-612E-4DC4-95A3-A86603744E54}" dt="2020-12-04T11:54:42.822" v="335" actId="14100"/>
          <ac:spMkLst>
            <pc:docMk/>
            <pc:sldMk cId="3928524629" sldId="3193"/>
            <ac:spMk id="3" creationId="{7227CE60-219E-4798-93E4-36EA1AB229C2}"/>
          </ac:spMkLst>
        </pc:spChg>
        <pc:spChg chg="add mod">
          <ac:chgData name="Chris James" userId="9856b646-34eb-43a8-9963-5bfc381666fa" providerId="ADAL" clId="{2EBED5FC-612E-4DC4-95A3-A86603744E54}" dt="2020-12-04T11:57:44.296" v="364" actId="20577"/>
          <ac:spMkLst>
            <pc:docMk/>
            <pc:sldMk cId="3928524629" sldId="3193"/>
            <ac:spMk id="4" creationId="{035B0C4C-F7C5-4331-8058-9EC8C5F00451}"/>
          </ac:spMkLst>
        </pc:spChg>
        <pc:graphicFrameChg chg="add mod modGraphic">
          <ac:chgData name="Chris James" userId="9856b646-34eb-43a8-9963-5bfc381666fa" providerId="ADAL" clId="{2EBED5FC-612E-4DC4-95A3-A86603744E54}" dt="2020-12-04T11:57:28.286" v="349" actId="1076"/>
          <ac:graphicFrameMkLst>
            <pc:docMk/>
            <pc:sldMk cId="3928524629" sldId="3193"/>
            <ac:graphicFrameMk id="2" creationId="{32C15914-61A6-4123-BCA2-BE352DD471C8}"/>
          </ac:graphicFrameMkLst>
        </pc:graphicFrameChg>
      </pc:sldChg>
      <pc:sldChg chg="addSp delSp modSp add">
        <pc:chgData name="Chris James" userId="9856b646-34eb-43a8-9963-5bfc381666fa" providerId="ADAL" clId="{2EBED5FC-612E-4DC4-95A3-A86603744E54}" dt="2020-12-04T12:00:57.832" v="735" actId="1076"/>
        <pc:sldMkLst>
          <pc:docMk/>
          <pc:sldMk cId="1954155466" sldId="3194"/>
        </pc:sldMkLst>
        <pc:spChg chg="mod">
          <ac:chgData name="Chris James" userId="9856b646-34eb-43a8-9963-5bfc381666fa" providerId="ADAL" clId="{2EBED5FC-612E-4DC4-95A3-A86603744E54}" dt="2020-12-04T12:00:00.754" v="686" actId="20577"/>
          <ac:spMkLst>
            <pc:docMk/>
            <pc:sldMk cId="1954155466" sldId="3194"/>
            <ac:spMk id="4" creationId="{035B0C4C-F7C5-4331-8058-9EC8C5F00451}"/>
          </ac:spMkLst>
        </pc:spChg>
        <pc:spChg chg="add mod">
          <ac:chgData name="Chris James" userId="9856b646-34eb-43a8-9963-5bfc381666fa" providerId="ADAL" clId="{2EBED5FC-612E-4DC4-95A3-A86603744E54}" dt="2020-12-04T12:00:57.832" v="735" actId="1076"/>
          <ac:spMkLst>
            <pc:docMk/>
            <pc:sldMk cId="1954155466" sldId="3194"/>
            <ac:spMk id="5" creationId="{225CE9DA-6E8C-4E5D-86FC-3A5D4B3DBC72}"/>
          </ac:spMkLst>
        </pc:spChg>
        <pc:graphicFrameChg chg="del">
          <ac:chgData name="Chris James" userId="9856b646-34eb-43a8-9963-5bfc381666fa" providerId="ADAL" clId="{2EBED5FC-612E-4DC4-95A3-A86603744E54}" dt="2020-12-04T11:58:06.845" v="366" actId="478"/>
          <ac:graphicFrameMkLst>
            <pc:docMk/>
            <pc:sldMk cId="1954155466" sldId="3194"/>
            <ac:graphicFrameMk id="2" creationId="{32C15914-61A6-4123-BCA2-BE352DD471C8}"/>
          </ac:graphicFrameMkLst>
        </pc:graphicFrameChg>
      </pc:sldChg>
      <pc:sldChg chg="addSp delSp modSp add">
        <pc:chgData name="Chris James" userId="9856b646-34eb-43a8-9963-5bfc381666fa" providerId="ADAL" clId="{2EBED5FC-612E-4DC4-95A3-A86603744E54}" dt="2020-12-04T12:04:32.764" v="794" actId="20577"/>
        <pc:sldMkLst>
          <pc:docMk/>
          <pc:sldMk cId="990192931" sldId="3195"/>
        </pc:sldMkLst>
        <pc:spChg chg="mod">
          <ac:chgData name="Chris James" userId="9856b646-34eb-43a8-9963-5bfc381666fa" providerId="ADAL" clId="{2EBED5FC-612E-4DC4-95A3-A86603744E54}" dt="2020-12-04T12:04:32.764" v="794" actId="20577"/>
          <ac:spMkLst>
            <pc:docMk/>
            <pc:sldMk cId="990192931" sldId="3195"/>
            <ac:spMk id="4" creationId="{DC210500-A48A-4106-B17A-CB00CA5BA464}"/>
          </ac:spMkLst>
        </pc:spChg>
        <pc:picChg chg="add mod">
          <ac:chgData name="Chris James" userId="9856b646-34eb-43a8-9963-5bfc381666fa" providerId="ADAL" clId="{2EBED5FC-612E-4DC4-95A3-A86603744E54}" dt="2020-12-04T12:04:01.864" v="764" actId="1076"/>
          <ac:picMkLst>
            <pc:docMk/>
            <pc:sldMk cId="990192931" sldId="3195"/>
            <ac:picMk id="3" creationId="{3F36E420-B3B3-43FA-92DE-B31397222D4D}"/>
          </ac:picMkLst>
        </pc:picChg>
        <pc:picChg chg="del mod">
          <ac:chgData name="Chris James" userId="9856b646-34eb-43a8-9963-5bfc381666fa" providerId="ADAL" clId="{2EBED5FC-612E-4DC4-95A3-A86603744E54}" dt="2020-12-04T12:02:45.433" v="753" actId="478"/>
          <ac:picMkLst>
            <pc:docMk/>
            <pc:sldMk cId="990192931" sldId="3195"/>
            <ac:picMk id="1026" creationId="{DDF4682F-6DBE-41EE-8E0A-4CF2F5C62529}"/>
          </ac:picMkLst>
        </pc:picChg>
      </pc:sldChg>
      <pc:sldChg chg="addSp delSp modSp add">
        <pc:chgData name="Chris James" userId="9856b646-34eb-43a8-9963-5bfc381666fa" providerId="ADAL" clId="{2EBED5FC-612E-4DC4-95A3-A86603744E54}" dt="2020-12-04T13:36:09.639" v="1127" actId="478"/>
        <pc:sldMkLst>
          <pc:docMk/>
          <pc:sldMk cId="1670431677" sldId="3196"/>
        </pc:sldMkLst>
        <pc:spChg chg="del">
          <ac:chgData name="Chris James" userId="9856b646-34eb-43a8-9963-5bfc381666fa" providerId="ADAL" clId="{2EBED5FC-612E-4DC4-95A3-A86603744E54}" dt="2020-12-04T12:04:44.739" v="795" actId="478"/>
          <ac:spMkLst>
            <pc:docMk/>
            <pc:sldMk cId="1670431677" sldId="3196"/>
            <ac:spMk id="4" creationId="{DC210500-A48A-4106-B17A-CB00CA5BA464}"/>
          </ac:spMkLst>
        </pc:spChg>
        <pc:spChg chg="add">
          <ac:chgData name="Chris James" userId="9856b646-34eb-43a8-9963-5bfc381666fa" providerId="ADAL" clId="{2EBED5FC-612E-4DC4-95A3-A86603744E54}" dt="2020-12-04T12:04:45.956" v="796"/>
          <ac:spMkLst>
            <pc:docMk/>
            <pc:sldMk cId="1670431677" sldId="3196"/>
            <ac:spMk id="6" creationId="{6A15CA4D-8E53-4B63-8148-B0F76A0A1B19}"/>
          </ac:spMkLst>
        </pc:spChg>
        <pc:spChg chg="add del mod">
          <ac:chgData name="Chris James" userId="9856b646-34eb-43a8-9963-5bfc381666fa" providerId="ADAL" clId="{2EBED5FC-612E-4DC4-95A3-A86603744E54}" dt="2020-12-04T13:36:09.639" v="1127" actId="478"/>
          <ac:spMkLst>
            <pc:docMk/>
            <pc:sldMk cId="1670431677" sldId="3196"/>
            <ac:spMk id="7" creationId="{2B4771BD-9598-421B-9A4E-147815DC6918}"/>
          </ac:spMkLst>
        </pc:spChg>
        <pc:picChg chg="add mod">
          <ac:chgData name="Chris James" userId="9856b646-34eb-43a8-9963-5bfc381666fa" providerId="ADAL" clId="{2EBED5FC-612E-4DC4-95A3-A86603744E54}" dt="2020-12-04T12:03:19.096" v="759" actId="1076"/>
          <ac:picMkLst>
            <pc:docMk/>
            <pc:sldMk cId="1670431677" sldId="3196"/>
            <ac:picMk id="3" creationId="{4E54C670-900E-4167-9AEA-48B744B63CEA}"/>
          </ac:picMkLst>
        </pc:picChg>
        <pc:picChg chg="del">
          <ac:chgData name="Chris James" userId="9856b646-34eb-43a8-9963-5bfc381666fa" providerId="ADAL" clId="{2EBED5FC-612E-4DC4-95A3-A86603744E54}" dt="2020-12-04T12:02:48.971" v="754" actId="478"/>
          <ac:picMkLst>
            <pc:docMk/>
            <pc:sldMk cId="1670431677" sldId="3196"/>
            <ac:picMk id="1026" creationId="{DDF4682F-6DBE-41EE-8E0A-4CF2F5C62529}"/>
          </ac:picMkLst>
        </pc:picChg>
      </pc:sldChg>
      <pc:sldChg chg="addSp delSp modSp add">
        <pc:chgData name="Chris James" userId="9856b646-34eb-43a8-9963-5bfc381666fa" providerId="ADAL" clId="{2EBED5FC-612E-4DC4-95A3-A86603744E54}" dt="2020-12-04T12:27:52.936" v="904" actId="1076"/>
        <pc:sldMkLst>
          <pc:docMk/>
          <pc:sldMk cId="603091532" sldId="3197"/>
        </pc:sldMkLst>
        <pc:spChg chg="add mod">
          <ac:chgData name="Chris James" userId="9856b646-34eb-43a8-9963-5bfc381666fa" providerId="ADAL" clId="{2EBED5FC-612E-4DC4-95A3-A86603744E54}" dt="2020-12-04T12:22:23.440" v="850" actId="6549"/>
          <ac:spMkLst>
            <pc:docMk/>
            <pc:sldMk cId="603091532" sldId="3197"/>
            <ac:spMk id="3" creationId="{F63E8F17-D935-4560-8C39-417DFB912E66}"/>
          </ac:spMkLst>
        </pc:spChg>
        <pc:spChg chg="add mod">
          <ac:chgData name="Chris James" userId="9856b646-34eb-43a8-9963-5bfc381666fa" providerId="ADAL" clId="{2EBED5FC-612E-4DC4-95A3-A86603744E54}" dt="2020-12-04T12:26:51.187" v="896" actId="1076"/>
          <ac:spMkLst>
            <pc:docMk/>
            <pc:sldMk cId="603091532" sldId="3197"/>
            <ac:spMk id="4" creationId="{3CE2FB88-E7BC-489D-965D-26ECB7B7B232}"/>
          </ac:spMkLst>
        </pc:spChg>
        <pc:picChg chg="add del mod">
          <ac:chgData name="Chris James" userId="9856b646-34eb-43a8-9963-5bfc381666fa" providerId="ADAL" clId="{2EBED5FC-612E-4DC4-95A3-A86603744E54}" dt="2020-12-04T12:20:28.909" v="834" actId="478"/>
          <ac:picMkLst>
            <pc:docMk/>
            <pc:sldMk cId="603091532" sldId="3197"/>
            <ac:picMk id="2" creationId="{5E897E44-E459-4288-AD38-E4C7F78141C1}"/>
          </ac:picMkLst>
        </pc:picChg>
        <pc:picChg chg="add mod">
          <ac:chgData name="Chris James" userId="9856b646-34eb-43a8-9963-5bfc381666fa" providerId="ADAL" clId="{2EBED5FC-612E-4DC4-95A3-A86603744E54}" dt="2020-12-04T12:27:52.936" v="904" actId="1076"/>
          <ac:picMkLst>
            <pc:docMk/>
            <pc:sldMk cId="603091532" sldId="3197"/>
            <ac:picMk id="5" creationId="{0C3C401B-00FA-4420-A4EA-E3C9DF61F3E7}"/>
          </ac:picMkLst>
        </pc:picChg>
        <pc:picChg chg="add mod">
          <ac:chgData name="Chris James" userId="9856b646-34eb-43a8-9963-5bfc381666fa" providerId="ADAL" clId="{2EBED5FC-612E-4DC4-95A3-A86603744E54}" dt="2020-12-04T12:27:48.047" v="902" actId="1076"/>
          <ac:picMkLst>
            <pc:docMk/>
            <pc:sldMk cId="603091532" sldId="3197"/>
            <ac:picMk id="6" creationId="{30F46E7F-493F-44D3-B250-4BB189AD0341}"/>
          </ac:picMkLst>
        </pc:picChg>
      </pc:sldChg>
      <pc:sldChg chg="addSp modSp add">
        <pc:chgData name="Chris James" userId="9856b646-34eb-43a8-9963-5bfc381666fa" providerId="ADAL" clId="{2EBED5FC-612E-4DC4-95A3-A86603744E54}" dt="2020-12-04T13:30:04.203" v="936" actId="1035"/>
        <pc:sldMkLst>
          <pc:docMk/>
          <pc:sldMk cId="3369133788" sldId="3198"/>
        </pc:sldMkLst>
        <pc:picChg chg="add mod">
          <ac:chgData name="Chris James" userId="9856b646-34eb-43a8-9963-5bfc381666fa" providerId="ADAL" clId="{2EBED5FC-612E-4DC4-95A3-A86603744E54}" dt="2020-12-04T13:30:04.203" v="936" actId="1035"/>
          <ac:picMkLst>
            <pc:docMk/>
            <pc:sldMk cId="3369133788" sldId="3198"/>
            <ac:picMk id="3" creationId="{5C088D62-627D-4620-B659-DE14954C9465}"/>
          </ac:picMkLst>
        </pc:picChg>
        <pc:picChg chg="add mod">
          <ac:chgData name="Chris James" userId="9856b646-34eb-43a8-9963-5bfc381666fa" providerId="ADAL" clId="{2EBED5FC-612E-4DC4-95A3-A86603744E54}" dt="2020-12-04T13:30:04.203" v="936" actId="1035"/>
          <ac:picMkLst>
            <pc:docMk/>
            <pc:sldMk cId="3369133788" sldId="3198"/>
            <ac:picMk id="2050" creationId="{0DB83476-0954-4EDB-8205-202123036315}"/>
          </ac:picMkLst>
        </pc:picChg>
      </pc:sldChg>
      <pc:sldChg chg="delSp modSp add del">
        <pc:chgData name="Chris James" userId="9856b646-34eb-43a8-9963-5bfc381666fa" providerId="ADAL" clId="{2EBED5FC-612E-4DC4-95A3-A86603744E54}" dt="2020-12-04T13:31:49.662" v="954" actId="2696"/>
        <pc:sldMkLst>
          <pc:docMk/>
          <pc:sldMk cId="2896382629" sldId="3199"/>
        </pc:sldMkLst>
        <pc:spChg chg="mod">
          <ac:chgData name="Chris James" userId="9856b646-34eb-43a8-9963-5bfc381666fa" providerId="ADAL" clId="{2EBED5FC-612E-4DC4-95A3-A86603744E54}" dt="2020-12-04T13:31:35.810" v="953" actId="6549"/>
          <ac:spMkLst>
            <pc:docMk/>
            <pc:sldMk cId="2896382629" sldId="3199"/>
            <ac:spMk id="6" creationId="{6A15CA4D-8E53-4B63-8148-B0F76A0A1B19}"/>
          </ac:spMkLst>
        </pc:spChg>
        <pc:picChg chg="del">
          <ac:chgData name="Chris James" userId="9856b646-34eb-43a8-9963-5bfc381666fa" providerId="ADAL" clId="{2EBED5FC-612E-4DC4-95A3-A86603744E54}" dt="2020-12-04T13:31:20.917" v="938" actId="478"/>
          <ac:picMkLst>
            <pc:docMk/>
            <pc:sldMk cId="2896382629" sldId="3199"/>
            <ac:picMk id="3" creationId="{4E54C670-900E-4167-9AEA-48B744B63CEA}"/>
          </ac:picMkLst>
        </pc:picChg>
      </pc:sldChg>
      <pc:sldChg chg="add ord">
        <pc:chgData name="Chris James" userId="9856b646-34eb-43a8-9963-5bfc381666fa" providerId="ADAL" clId="{2EBED5FC-612E-4DC4-95A3-A86603744E54}" dt="2020-12-04T13:35:53.333" v="1123"/>
        <pc:sldMkLst>
          <pc:docMk/>
          <pc:sldMk cId="3859180427" sldId="3199"/>
        </pc:sldMkLst>
      </pc:sldChg>
      <pc:sldChg chg="addSp modSp add">
        <pc:chgData name="Chris James" userId="9856b646-34eb-43a8-9963-5bfc381666fa" providerId="ADAL" clId="{2EBED5FC-612E-4DC4-95A3-A86603744E54}" dt="2020-12-04T13:41:53.721" v="1148"/>
        <pc:sldMkLst>
          <pc:docMk/>
          <pc:sldMk cId="3306792055" sldId="3200"/>
        </pc:sldMkLst>
        <pc:spChg chg="add">
          <ac:chgData name="Chris James" userId="9856b646-34eb-43a8-9963-5bfc381666fa" providerId="ADAL" clId="{2EBED5FC-612E-4DC4-95A3-A86603744E54}" dt="2020-12-04T13:41:53.721" v="1148"/>
          <ac:spMkLst>
            <pc:docMk/>
            <pc:sldMk cId="3306792055" sldId="3200"/>
            <ac:spMk id="3" creationId="{1A5D2330-F443-4842-A01B-01C079072AE2}"/>
          </ac:spMkLst>
        </pc:spChg>
        <pc:picChg chg="add mod">
          <ac:chgData name="Chris James" userId="9856b646-34eb-43a8-9963-5bfc381666fa" providerId="ADAL" clId="{2EBED5FC-612E-4DC4-95A3-A86603744E54}" dt="2020-12-04T13:39:32.199" v="1147" actId="1076"/>
          <ac:picMkLst>
            <pc:docMk/>
            <pc:sldMk cId="3306792055" sldId="3200"/>
            <ac:picMk id="2" creationId="{076667A4-8B9E-492F-8997-B76AE9895D01}"/>
          </ac:picMkLst>
        </pc:picChg>
      </pc:sldChg>
      <pc:sldChg chg="add del">
        <pc:chgData name="Chris James" userId="9856b646-34eb-43a8-9963-5bfc381666fa" providerId="ADAL" clId="{2EBED5FC-612E-4DC4-95A3-A86603744E54}" dt="2020-12-04T13:35:59.624" v="1125"/>
        <pc:sldMkLst>
          <pc:docMk/>
          <pc:sldMk cId="4109418417" sldId="3200"/>
        </pc:sldMkLst>
      </pc:sldChg>
      <pc:sldChg chg="add">
        <pc:chgData name="Chris James" userId="9856b646-34eb-43a8-9963-5bfc381666fa" providerId="ADAL" clId="{2EBED5FC-612E-4DC4-95A3-A86603744E54}" dt="2020-12-04T13:57:17.187" v="1211"/>
        <pc:sldMkLst>
          <pc:docMk/>
          <pc:sldMk cId="689753915" sldId="3201"/>
        </pc:sldMkLst>
      </pc:sldChg>
      <pc:sldMasterChg chg="delSldLayout">
        <pc:chgData name="Chris James" userId="9856b646-34eb-43a8-9963-5bfc381666fa" providerId="ADAL" clId="{2EBED5FC-612E-4DC4-95A3-A86603744E54}" dt="2020-12-03T17:52:38.967" v="227" actId="2696"/>
        <pc:sldMasterMkLst>
          <pc:docMk/>
          <pc:sldMasterMk cId="851498869" sldId="2147483829"/>
        </pc:sldMasterMkLst>
        <pc:sldLayoutChg chg="del">
          <pc:chgData name="Chris James" userId="9856b646-34eb-43a8-9963-5bfc381666fa" providerId="ADAL" clId="{2EBED5FC-612E-4DC4-95A3-A86603744E54}" dt="2020-12-03T17:52:38.967" v="227" actId="2696"/>
          <pc:sldLayoutMkLst>
            <pc:docMk/>
            <pc:sldMasterMk cId="851498869" sldId="2147483829"/>
            <pc:sldLayoutMk cId="153097388" sldId="2147483867"/>
          </pc:sldLayoutMkLst>
        </pc:sldLayoutChg>
      </pc:sldMasterChg>
    </pc:docChg>
  </pc:docChgLst>
  <pc:docChgLst>
    <pc:chgData name="Chris James" userId="9856b646-34eb-43a8-9963-5bfc381666fa" providerId="ADAL" clId="{F62B8D90-F49B-489B-AA4D-83BE8443E6BE}"/>
    <pc:docChg chg="undo custSel addSld delSld modSld sldOrd modSection">
      <pc:chgData name="Chris James" userId="9856b646-34eb-43a8-9963-5bfc381666fa" providerId="ADAL" clId="{F62B8D90-F49B-489B-AA4D-83BE8443E6BE}" dt="2021-02-11T18:38:15.503" v="2431" actId="14100"/>
      <pc:docMkLst>
        <pc:docMk/>
      </pc:docMkLst>
      <pc:sldChg chg="modSp add del mod modTransition">
        <pc:chgData name="Chris James" userId="9856b646-34eb-43a8-9963-5bfc381666fa" providerId="ADAL" clId="{F62B8D90-F49B-489B-AA4D-83BE8443E6BE}" dt="2021-02-11T18:09:15.696" v="1648" actId="47"/>
        <pc:sldMkLst>
          <pc:docMk/>
          <pc:sldMk cId="163528285" sldId="258"/>
        </pc:sldMkLst>
        <pc:spChg chg="mod">
          <ac:chgData name="Chris James" userId="9856b646-34eb-43a8-9963-5bfc381666fa" providerId="ADAL" clId="{F62B8D90-F49B-489B-AA4D-83BE8443E6BE}" dt="2021-01-29T13:48:20.306" v="1494" actId="113"/>
          <ac:spMkLst>
            <pc:docMk/>
            <pc:sldMk cId="163528285" sldId="258"/>
            <ac:spMk id="3" creationId="{C39FBCCF-9074-49C6-9ADE-EBECF39369A2}"/>
          </ac:spMkLst>
        </pc:spChg>
      </pc:sldChg>
      <pc:sldChg chg="addSp modSp add del mod modTransition">
        <pc:chgData name="Chris James" userId="9856b646-34eb-43a8-9963-5bfc381666fa" providerId="ADAL" clId="{F62B8D90-F49B-489B-AA4D-83BE8443E6BE}" dt="2021-02-11T18:09:15.696" v="1648" actId="47"/>
        <pc:sldMkLst>
          <pc:docMk/>
          <pc:sldMk cId="430970052" sldId="259"/>
        </pc:sldMkLst>
        <pc:spChg chg="mod">
          <ac:chgData name="Chris James" userId="9856b646-34eb-43a8-9963-5bfc381666fa" providerId="ADAL" clId="{F62B8D90-F49B-489B-AA4D-83BE8443E6BE}" dt="2021-01-27T16:06:29.071" v="82" actId="1076"/>
          <ac:spMkLst>
            <pc:docMk/>
            <pc:sldMk cId="430970052" sldId="259"/>
            <ac:spMk id="3" creationId="{44CE8BA9-5F7F-48A5-9DFC-8D3594EDA1AB}"/>
          </ac:spMkLst>
        </pc:spChg>
        <pc:picChg chg="add mod">
          <ac:chgData name="Chris James" userId="9856b646-34eb-43a8-9963-5bfc381666fa" providerId="ADAL" clId="{F62B8D90-F49B-489B-AA4D-83BE8443E6BE}" dt="2021-01-27T16:06:18.922" v="79" actId="1076"/>
          <ac:picMkLst>
            <pc:docMk/>
            <pc:sldMk cId="430970052" sldId="259"/>
            <ac:picMk id="4" creationId="{8D6E9399-E2A8-4F7D-9D52-1E65F413687F}"/>
          </ac:picMkLst>
        </pc:picChg>
      </pc:sldChg>
      <pc:sldChg chg="modSp add del mod">
        <pc:chgData name="Chris James" userId="9856b646-34eb-43a8-9963-5bfc381666fa" providerId="ADAL" clId="{F62B8D90-F49B-489B-AA4D-83BE8443E6BE}" dt="2021-01-27T16:06:48.956" v="83" actId="47"/>
        <pc:sldMkLst>
          <pc:docMk/>
          <pc:sldMk cId="2872438720" sldId="260"/>
        </pc:sldMkLst>
        <pc:spChg chg="mod">
          <ac:chgData name="Chris James" userId="9856b646-34eb-43a8-9963-5bfc381666fa" providerId="ADAL" clId="{F62B8D90-F49B-489B-AA4D-83BE8443E6BE}" dt="2021-01-27T15:53:30.390" v="64" actId="27636"/>
          <ac:spMkLst>
            <pc:docMk/>
            <pc:sldMk cId="2872438720" sldId="260"/>
            <ac:spMk id="2" creationId="{51449F2A-7303-45E1-989C-2F1E553DD773}"/>
          </ac:spMkLst>
        </pc:spChg>
      </pc:sldChg>
      <pc:sldChg chg="addSp delSp modSp add del mod">
        <pc:chgData name="Chris James" userId="9856b646-34eb-43a8-9963-5bfc381666fa" providerId="ADAL" clId="{F62B8D90-F49B-489B-AA4D-83BE8443E6BE}" dt="2021-02-11T18:09:15.696" v="1648" actId="47"/>
        <pc:sldMkLst>
          <pc:docMk/>
          <pc:sldMk cId="3391351827" sldId="262"/>
        </pc:sldMkLst>
        <pc:spChg chg="add del mod">
          <ac:chgData name="Chris James" userId="9856b646-34eb-43a8-9963-5bfc381666fa" providerId="ADAL" clId="{F62B8D90-F49B-489B-AA4D-83BE8443E6BE}" dt="2021-01-29T13:49:23.677" v="1497"/>
          <ac:spMkLst>
            <pc:docMk/>
            <pc:sldMk cId="3391351827" sldId="262"/>
            <ac:spMk id="4" creationId="{9FF1F28E-6B5A-4AE7-AD9D-C16047E4FC09}"/>
          </ac:spMkLst>
        </pc:spChg>
        <pc:spChg chg="add mod">
          <ac:chgData name="Chris James" userId="9856b646-34eb-43a8-9963-5bfc381666fa" providerId="ADAL" clId="{F62B8D90-F49B-489B-AA4D-83BE8443E6BE}" dt="2021-01-29T13:53:23.343" v="1520" actId="20577"/>
          <ac:spMkLst>
            <pc:docMk/>
            <pc:sldMk cId="3391351827" sldId="262"/>
            <ac:spMk id="6" creationId="{3BE76400-DF1B-4D1B-B65C-C3FD85B37528}"/>
          </ac:spMkLst>
        </pc:spChg>
      </pc:sldChg>
      <pc:sldChg chg="addSp modSp add del">
        <pc:chgData name="Chris James" userId="9856b646-34eb-43a8-9963-5bfc381666fa" providerId="ADAL" clId="{F62B8D90-F49B-489B-AA4D-83BE8443E6BE}" dt="2021-02-11T18:09:15.696" v="1648" actId="47"/>
        <pc:sldMkLst>
          <pc:docMk/>
          <pc:sldMk cId="1706715524" sldId="263"/>
        </pc:sldMkLst>
        <pc:spChg chg="add mod">
          <ac:chgData name="Chris James" userId="9856b646-34eb-43a8-9963-5bfc381666fa" providerId="ADAL" clId="{F62B8D90-F49B-489B-AA4D-83BE8443E6BE}" dt="2021-01-29T13:53:32.992" v="1521"/>
          <ac:spMkLst>
            <pc:docMk/>
            <pc:sldMk cId="1706715524" sldId="263"/>
            <ac:spMk id="7" creationId="{ABB60C9A-465F-4C0B-9A45-D55FD8182EB0}"/>
          </ac:spMkLst>
        </pc:spChg>
      </pc:sldChg>
      <pc:sldChg chg="modSp add del mod modTransition">
        <pc:chgData name="Chris James" userId="9856b646-34eb-43a8-9963-5bfc381666fa" providerId="ADAL" clId="{F62B8D90-F49B-489B-AA4D-83BE8443E6BE}" dt="2021-01-27T15:54:20.440" v="74" actId="47"/>
        <pc:sldMkLst>
          <pc:docMk/>
          <pc:sldMk cId="2916224529" sldId="264"/>
        </pc:sldMkLst>
        <pc:spChg chg="mod">
          <ac:chgData name="Chris James" userId="9856b646-34eb-43a8-9963-5bfc381666fa" providerId="ADAL" clId="{F62B8D90-F49B-489B-AA4D-83BE8443E6BE}" dt="2021-01-27T15:53:30.395" v="65" actId="27636"/>
          <ac:spMkLst>
            <pc:docMk/>
            <pc:sldMk cId="2916224529" sldId="264"/>
            <ac:spMk id="2" creationId="{EEB24E2F-1F13-40AA-9D01-990BADF19DBF}"/>
          </ac:spMkLst>
        </pc:spChg>
      </pc:sldChg>
      <pc:sldChg chg="add">
        <pc:chgData name="Chris James" userId="9856b646-34eb-43a8-9963-5bfc381666fa" providerId="ADAL" clId="{F62B8D90-F49B-489B-AA4D-83BE8443E6BE}" dt="2021-01-29T08:15:23.031" v="1307"/>
        <pc:sldMkLst>
          <pc:docMk/>
          <pc:sldMk cId="4067759374" sldId="268"/>
        </pc:sldMkLst>
      </pc:sldChg>
      <pc:sldChg chg="modSp del mod">
        <pc:chgData name="Chris James" userId="9856b646-34eb-43a8-9963-5bfc381666fa" providerId="ADAL" clId="{F62B8D90-F49B-489B-AA4D-83BE8443E6BE}" dt="2021-02-11T18:09:15.696" v="1648" actId="47"/>
        <pc:sldMkLst>
          <pc:docMk/>
          <pc:sldMk cId="866702696" sldId="290"/>
        </pc:sldMkLst>
        <pc:picChg chg="mod">
          <ac:chgData name="Chris James" userId="9856b646-34eb-43a8-9963-5bfc381666fa" providerId="ADAL" clId="{F62B8D90-F49B-489B-AA4D-83BE8443E6BE}" dt="2021-01-29T22:55:32.327" v="1593" actId="14861"/>
          <ac:picMkLst>
            <pc:docMk/>
            <pc:sldMk cId="866702696" sldId="290"/>
            <ac:picMk id="4" creationId="{00000000-0000-0000-0000-000000000000}"/>
          </ac:picMkLst>
        </pc:picChg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4190774279" sldId="300"/>
        </pc:sldMkLst>
      </pc:sldChg>
      <pc:sldChg chg="modSp del mod">
        <pc:chgData name="Chris James" userId="9856b646-34eb-43a8-9963-5bfc381666fa" providerId="ADAL" clId="{F62B8D90-F49B-489B-AA4D-83BE8443E6BE}" dt="2021-02-11T18:09:15.696" v="1648" actId="47"/>
        <pc:sldMkLst>
          <pc:docMk/>
          <pc:sldMk cId="228397526" sldId="301"/>
        </pc:sldMkLst>
        <pc:spChg chg="mod">
          <ac:chgData name="Chris James" userId="9856b646-34eb-43a8-9963-5bfc381666fa" providerId="ADAL" clId="{F62B8D90-F49B-489B-AA4D-83BE8443E6BE}" dt="2021-01-29T13:42:58.394" v="1416" actId="20577"/>
          <ac:spMkLst>
            <pc:docMk/>
            <pc:sldMk cId="228397526" sldId="301"/>
            <ac:spMk id="9" creationId="{00000000-0000-0000-0000-000000000000}"/>
          </ac:spMkLst>
        </pc:spChg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305183401" sldId="384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2621270309" sldId="624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618831073" sldId="627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3489202249" sldId="628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486045282" sldId="629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435234787" sldId="633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1176525290" sldId="634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315626753" sldId="638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134669194" sldId="639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32065339" sldId="1811"/>
        </pc:sldMkLst>
      </pc:sldChg>
      <pc:sldChg chg="modSp del mod">
        <pc:chgData name="Chris James" userId="9856b646-34eb-43a8-9963-5bfc381666fa" providerId="ADAL" clId="{F62B8D90-F49B-489B-AA4D-83BE8443E6BE}" dt="2021-02-11T18:09:15.696" v="1648" actId="47"/>
        <pc:sldMkLst>
          <pc:docMk/>
          <pc:sldMk cId="2976174683" sldId="1820"/>
        </pc:sldMkLst>
        <pc:spChg chg="mod">
          <ac:chgData name="Chris James" userId="9856b646-34eb-43a8-9963-5bfc381666fa" providerId="ADAL" clId="{F62B8D90-F49B-489B-AA4D-83BE8443E6BE}" dt="2021-01-29T13:51:00.627" v="1513" actId="6549"/>
          <ac:spMkLst>
            <pc:docMk/>
            <pc:sldMk cId="2976174683" sldId="1820"/>
            <ac:spMk id="18" creationId="{A3D158C2-63DB-47E7-A6EF-BDDD374C96FB}"/>
          </ac:spMkLst>
        </pc:spChg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4230588106" sldId="1831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4246257613" sldId="1832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2928903623" sldId="1833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3217200521" sldId="1834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4205426736" sldId="1835"/>
        </pc:sldMkLst>
      </pc:sldChg>
      <pc:sldChg chg="del ord">
        <pc:chgData name="Chris James" userId="9856b646-34eb-43a8-9963-5bfc381666fa" providerId="ADAL" clId="{F62B8D90-F49B-489B-AA4D-83BE8443E6BE}" dt="2021-02-11T18:09:15.696" v="1648" actId="47"/>
        <pc:sldMkLst>
          <pc:docMk/>
          <pc:sldMk cId="1369081264" sldId="1837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3095108316" sldId="2104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1457065281" sldId="2105"/>
        </pc:sldMkLst>
      </pc:sldChg>
      <pc:sldChg chg="del">
        <pc:chgData name="Chris James" userId="9856b646-34eb-43a8-9963-5bfc381666fa" providerId="ADAL" clId="{F62B8D90-F49B-489B-AA4D-83BE8443E6BE}" dt="2021-02-11T18:09:15.696" v="1648" actId="47"/>
        <pc:sldMkLst>
          <pc:docMk/>
          <pc:sldMk cId="2008205746" sldId="2106"/>
        </pc:sldMkLst>
      </pc:sldChg>
      <pc:sldChg chg="del">
        <pc:chgData name="Chris James" userId="9856b646-34eb-43a8-9963-5bfc381666fa" providerId="ADAL" clId="{F62B8D90-F49B-489B-AA4D-83BE8443E6BE}" dt="2021-01-27T15:54:45.911" v="75" actId="47"/>
        <pc:sldMkLst>
          <pc:docMk/>
          <pc:sldMk cId="3778742976" sldId="2120"/>
        </pc:sldMkLst>
      </pc:sldChg>
      <pc:sldChg chg="del">
        <pc:chgData name="Chris James" userId="9856b646-34eb-43a8-9963-5bfc381666fa" providerId="ADAL" clId="{F62B8D90-F49B-489B-AA4D-83BE8443E6BE}" dt="2021-01-27T15:54:47.359" v="76" actId="47"/>
        <pc:sldMkLst>
          <pc:docMk/>
          <pc:sldMk cId="3094264658" sldId="2121"/>
        </pc:sldMkLst>
      </pc:sldChg>
      <pc:sldChg chg="modSp mod">
        <pc:chgData name="Chris James" userId="9856b646-34eb-43a8-9963-5bfc381666fa" providerId="ADAL" clId="{F62B8D90-F49B-489B-AA4D-83BE8443E6BE}" dt="2021-01-23T10:46:41.295" v="59" actId="20577"/>
        <pc:sldMkLst>
          <pc:docMk/>
          <pc:sldMk cId="3031936584" sldId="2154"/>
        </pc:sldMkLst>
        <pc:spChg chg="mod">
          <ac:chgData name="Chris James" userId="9856b646-34eb-43a8-9963-5bfc381666fa" providerId="ADAL" clId="{F62B8D90-F49B-489B-AA4D-83BE8443E6BE}" dt="2021-01-23T10:46:41.295" v="59" actId="20577"/>
          <ac:spMkLst>
            <pc:docMk/>
            <pc:sldMk cId="3031936584" sldId="2154"/>
            <ac:spMk id="5" creationId="{187C52A2-40BA-4CA5-ABDD-9CAEF143FEAA}"/>
          </ac:spMkLst>
        </pc:spChg>
      </pc:sldChg>
      <pc:sldChg chg="add">
        <pc:chgData name="Chris James" userId="9856b646-34eb-43a8-9963-5bfc381666fa" providerId="ADAL" clId="{F62B8D90-F49B-489B-AA4D-83BE8443E6BE}" dt="2021-01-29T08:15:23.031" v="1307"/>
        <pc:sldMkLst>
          <pc:docMk/>
          <pc:sldMk cId="272387461" sldId="2799"/>
        </pc:sldMkLst>
      </pc:sldChg>
      <pc:sldChg chg="add">
        <pc:chgData name="Chris James" userId="9856b646-34eb-43a8-9963-5bfc381666fa" providerId="ADAL" clId="{F62B8D90-F49B-489B-AA4D-83BE8443E6BE}" dt="2021-01-29T08:15:23.031" v="1307"/>
        <pc:sldMkLst>
          <pc:docMk/>
          <pc:sldMk cId="78437035" sldId="2802"/>
        </pc:sldMkLst>
      </pc:sldChg>
      <pc:sldChg chg="add">
        <pc:chgData name="Chris James" userId="9856b646-34eb-43a8-9963-5bfc381666fa" providerId="ADAL" clId="{F62B8D90-F49B-489B-AA4D-83BE8443E6BE}" dt="2021-01-29T08:15:23.031" v="1307"/>
        <pc:sldMkLst>
          <pc:docMk/>
          <pc:sldMk cId="2316685139" sldId="2804"/>
        </pc:sldMkLst>
      </pc:sldChg>
      <pc:sldChg chg="add">
        <pc:chgData name="Chris James" userId="9856b646-34eb-43a8-9963-5bfc381666fa" providerId="ADAL" clId="{F62B8D90-F49B-489B-AA4D-83BE8443E6BE}" dt="2021-01-29T08:15:23.031" v="1307"/>
        <pc:sldMkLst>
          <pc:docMk/>
          <pc:sldMk cId="2134432823" sldId="2805"/>
        </pc:sldMkLst>
      </pc:sldChg>
      <pc:sldChg chg="add">
        <pc:chgData name="Chris James" userId="9856b646-34eb-43a8-9963-5bfc381666fa" providerId="ADAL" clId="{F62B8D90-F49B-489B-AA4D-83BE8443E6BE}" dt="2021-01-29T08:15:23.031" v="1307"/>
        <pc:sldMkLst>
          <pc:docMk/>
          <pc:sldMk cId="511828007" sldId="2807"/>
        </pc:sldMkLst>
      </pc:sldChg>
      <pc:sldChg chg="modSp mod">
        <pc:chgData name="Chris James" userId="9856b646-34eb-43a8-9963-5bfc381666fa" providerId="ADAL" clId="{F62B8D90-F49B-489B-AA4D-83BE8443E6BE}" dt="2021-02-11T18:08:53.753" v="1647" actId="6549"/>
        <pc:sldMkLst>
          <pc:docMk/>
          <pc:sldMk cId="1543105430" sldId="3182"/>
        </pc:sldMkLst>
        <pc:spChg chg="mod">
          <ac:chgData name="Chris James" userId="9856b646-34eb-43a8-9963-5bfc381666fa" providerId="ADAL" clId="{F62B8D90-F49B-489B-AA4D-83BE8443E6BE}" dt="2021-02-11T18:08:53.753" v="1647" actId="6549"/>
          <ac:spMkLst>
            <pc:docMk/>
            <pc:sldMk cId="1543105430" sldId="3182"/>
            <ac:spMk id="3" creationId="{A209F099-9588-43C3-A75C-6462B624D432}"/>
          </ac:spMkLst>
        </pc:spChg>
      </pc:sldChg>
      <pc:sldChg chg="modSp add del mod modTransition">
        <pc:chgData name="Chris James" userId="9856b646-34eb-43a8-9963-5bfc381666fa" providerId="ADAL" clId="{F62B8D90-F49B-489B-AA4D-83BE8443E6BE}" dt="2021-02-11T18:09:15.696" v="1648" actId="47"/>
        <pc:sldMkLst>
          <pc:docMk/>
          <pc:sldMk cId="3756526224" sldId="3223"/>
        </pc:sldMkLst>
        <pc:spChg chg="mod">
          <ac:chgData name="Chris James" userId="9856b646-34eb-43a8-9963-5bfc381666fa" providerId="ADAL" clId="{F62B8D90-F49B-489B-AA4D-83BE8443E6BE}" dt="2021-01-29T13:47:59.394" v="1488" actId="2710"/>
          <ac:spMkLst>
            <pc:docMk/>
            <pc:sldMk cId="3756526224" sldId="3223"/>
            <ac:spMk id="3" creationId="{3C7916C1-92BA-41C0-9505-ED4FE4EF6319}"/>
          </ac:spMkLst>
        </pc:spChg>
      </pc:sldChg>
      <pc:sldChg chg="addSp modSp new del mod ord">
        <pc:chgData name="Chris James" userId="9856b646-34eb-43a8-9963-5bfc381666fa" providerId="ADAL" clId="{F62B8D90-F49B-489B-AA4D-83BE8443E6BE}" dt="2021-02-11T18:09:15.696" v="1648" actId="47"/>
        <pc:sldMkLst>
          <pc:docMk/>
          <pc:sldMk cId="2931416504" sldId="3224"/>
        </pc:sldMkLst>
        <pc:spChg chg="add mod">
          <ac:chgData name="Chris James" userId="9856b646-34eb-43a8-9963-5bfc381666fa" providerId="ADAL" clId="{F62B8D90-F49B-489B-AA4D-83BE8443E6BE}" dt="2021-01-27T15:54:09.262" v="73"/>
          <ac:spMkLst>
            <pc:docMk/>
            <pc:sldMk cId="2931416504" sldId="3224"/>
            <ac:spMk id="2" creationId="{A2C29A2A-BFF8-4C82-BDD3-622E5DD1AF2E}"/>
          </ac:spMkLst>
        </pc:spChg>
        <pc:spChg chg="add mod">
          <ac:chgData name="Chris James" userId="9856b646-34eb-43a8-9963-5bfc381666fa" providerId="ADAL" clId="{F62B8D90-F49B-489B-AA4D-83BE8443E6BE}" dt="2021-01-29T13:54:01.320" v="1531" actId="12"/>
          <ac:spMkLst>
            <pc:docMk/>
            <pc:sldMk cId="2931416504" sldId="3224"/>
            <ac:spMk id="3" creationId="{E117E913-AA68-4310-8C40-08FF0B8CE4D8}"/>
          </ac:spMkLst>
        </pc:spChg>
      </pc:sldChg>
      <pc:sldChg chg="modSp add del mod modTransition">
        <pc:chgData name="Chris James" userId="9856b646-34eb-43a8-9963-5bfc381666fa" providerId="ADAL" clId="{F62B8D90-F49B-489B-AA4D-83BE8443E6BE}" dt="2021-01-27T15:53:57.623" v="72"/>
        <pc:sldMkLst>
          <pc:docMk/>
          <pc:sldMk cId="161699211" sldId="3225"/>
        </pc:sldMkLst>
        <pc:spChg chg="mod">
          <ac:chgData name="Chris James" userId="9856b646-34eb-43a8-9963-5bfc381666fa" providerId="ADAL" clId="{F62B8D90-F49B-489B-AA4D-83BE8443E6BE}" dt="2021-01-27T15:53:57.623" v="72"/>
          <ac:spMkLst>
            <pc:docMk/>
            <pc:sldMk cId="161699211" sldId="3225"/>
            <ac:spMk id="3" creationId="{C39FBCCF-9074-49C6-9ADE-EBECF39369A2}"/>
          </ac:spMkLst>
        </pc:spChg>
      </pc:sldChg>
      <pc:sldChg chg="modSp add mod ord">
        <pc:chgData name="Chris James" userId="9856b646-34eb-43a8-9963-5bfc381666fa" providerId="ADAL" clId="{F62B8D90-F49B-489B-AA4D-83BE8443E6BE}" dt="2021-02-11T18:28:43.349" v="2360"/>
        <pc:sldMkLst>
          <pc:docMk/>
          <pc:sldMk cId="1011312667" sldId="3225"/>
        </pc:sldMkLst>
        <pc:spChg chg="mod">
          <ac:chgData name="Chris James" userId="9856b646-34eb-43a8-9963-5bfc381666fa" providerId="ADAL" clId="{F62B8D90-F49B-489B-AA4D-83BE8443E6BE}" dt="2021-01-27T16:22:25.448" v="106" actId="20577"/>
          <ac:spMkLst>
            <pc:docMk/>
            <pc:sldMk cId="1011312667" sldId="3225"/>
            <ac:spMk id="4" creationId="{10C4C6A4-7F83-4BBF-BAB9-D6667F4CD4F2}"/>
          </ac:spMkLst>
        </pc:spChg>
      </pc:sldChg>
      <pc:sldChg chg="add del modTransition">
        <pc:chgData name="Chris James" userId="9856b646-34eb-43a8-9963-5bfc381666fa" providerId="ADAL" clId="{F62B8D90-F49B-489B-AA4D-83BE8443E6BE}" dt="2021-01-27T15:53:57.623" v="72"/>
        <pc:sldMkLst>
          <pc:docMk/>
          <pc:sldMk cId="1894817784" sldId="3226"/>
        </pc:sldMkLst>
      </pc:sldChg>
      <pc:sldChg chg="addSp delSp modSp new mod ord">
        <pc:chgData name="Chris James" userId="9856b646-34eb-43a8-9963-5bfc381666fa" providerId="ADAL" clId="{F62B8D90-F49B-489B-AA4D-83BE8443E6BE}" dt="2021-02-11T18:28:47.790" v="2362"/>
        <pc:sldMkLst>
          <pc:docMk/>
          <pc:sldMk cId="4095938768" sldId="3226"/>
        </pc:sldMkLst>
        <pc:spChg chg="add mod">
          <ac:chgData name="Chris James" userId="9856b646-34eb-43a8-9963-5bfc381666fa" providerId="ADAL" clId="{F62B8D90-F49B-489B-AA4D-83BE8443E6BE}" dt="2021-01-29T07:58:08.216" v="632"/>
          <ac:spMkLst>
            <pc:docMk/>
            <pc:sldMk cId="4095938768" sldId="3226"/>
            <ac:spMk id="4" creationId="{3F53A37F-83DE-49A2-8EB2-45B1D7BCE83A}"/>
          </ac:spMkLst>
        </pc:spChg>
        <pc:spChg chg="add mod">
          <ac:chgData name="Chris James" userId="9856b646-34eb-43a8-9963-5bfc381666fa" providerId="ADAL" clId="{F62B8D90-F49B-489B-AA4D-83BE8443E6BE}" dt="2021-01-29T07:58:08.216" v="632"/>
          <ac:spMkLst>
            <pc:docMk/>
            <pc:sldMk cId="4095938768" sldId="3226"/>
            <ac:spMk id="5" creationId="{BB9AC965-2101-4D9A-9822-97A3377D2086}"/>
          </ac:spMkLst>
        </pc:spChg>
        <pc:spChg chg="add mod">
          <ac:chgData name="Chris James" userId="9856b646-34eb-43a8-9963-5bfc381666fa" providerId="ADAL" clId="{F62B8D90-F49B-489B-AA4D-83BE8443E6BE}" dt="2021-01-29T07:58:08.216" v="632"/>
          <ac:spMkLst>
            <pc:docMk/>
            <pc:sldMk cId="4095938768" sldId="3226"/>
            <ac:spMk id="6" creationId="{FF5427ED-4A6F-48B2-B7EB-052F01E23EF0}"/>
          </ac:spMkLst>
        </pc:spChg>
        <pc:spChg chg="add mod">
          <ac:chgData name="Chris James" userId="9856b646-34eb-43a8-9963-5bfc381666fa" providerId="ADAL" clId="{F62B8D90-F49B-489B-AA4D-83BE8443E6BE}" dt="2021-01-29T07:58:08.216" v="632"/>
          <ac:spMkLst>
            <pc:docMk/>
            <pc:sldMk cId="4095938768" sldId="3226"/>
            <ac:spMk id="7" creationId="{74460754-E16D-4042-8EA9-FBBB64991F9F}"/>
          </ac:spMkLst>
        </pc:spChg>
        <pc:spChg chg="add mod">
          <ac:chgData name="Chris James" userId="9856b646-34eb-43a8-9963-5bfc381666fa" providerId="ADAL" clId="{F62B8D90-F49B-489B-AA4D-83BE8443E6BE}" dt="2021-01-29T07:58:08.216" v="632"/>
          <ac:spMkLst>
            <pc:docMk/>
            <pc:sldMk cId="4095938768" sldId="3226"/>
            <ac:spMk id="8" creationId="{2E169F86-6D7F-4CA1-B059-5C5F2A86835A}"/>
          </ac:spMkLst>
        </pc:spChg>
        <pc:spChg chg="add mod">
          <ac:chgData name="Chris James" userId="9856b646-34eb-43a8-9963-5bfc381666fa" providerId="ADAL" clId="{F62B8D90-F49B-489B-AA4D-83BE8443E6BE}" dt="2021-01-29T07:58:08.216" v="632"/>
          <ac:spMkLst>
            <pc:docMk/>
            <pc:sldMk cId="4095938768" sldId="3226"/>
            <ac:spMk id="9" creationId="{2FBCAD96-7C75-4CF9-8D28-263D5EF39925}"/>
          </ac:spMkLst>
        </pc:spChg>
        <pc:spChg chg="add mod">
          <ac:chgData name="Chris James" userId="9856b646-34eb-43a8-9963-5bfc381666fa" providerId="ADAL" clId="{F62B8D90-F49B-489B-AA4D-83BE8443E6BE}" dt="2021-02-11T18:16:27.469" v="1841" actId="1076"/>
          <ac:spMkLst>
            <pc:docMk/>
            <pc:sldMk cId="4095938768" sldId="3226"/>
            <ac:spMk id="10" creationId="{3868A03A-7F19-41CD-B471-EBC62E8E98F7}"/>
          </ac:spMkLst>
        </pc:spChg>
        <pc:spChg chg="add mod">
          <ac:chgData name="Chris James" userId="9856b646-34eb-43a8-9963-5bfc381666fa" providerId="ADAL" clId="{F62B8D90-F49B-489B-AA4D-83BE8443E6BE}" dt="2021-02-11T18:16:19.491" v="1840" actId="20577"/>
          <ac:spMkLst>
            <pc:docMk/>
            <pc:sldMk cId="4095938768" sldId="3226"/>
            <ac:spMk id="11" creationId="{EC6159CD-9D4A-45CA-8DE2-94BABB0EC2A2}"/>
          </ac:spMkLst>
        </pc:spChg>
        <pc:spChg chg="add mod">
          <ac:chgData name="Chris James" userId="9856b646-34eb-43a8-9963-5bfc381666fa" providerId="ADAL" clId="{F62B8D90-F49B-489B-AA4D-83BE8443E6BE}" dt="2021-01-29T08:13:44.109" v="1306" actId="1038"/>
          <ac:spMkLst>
            <pc:docMk/>
            <pc:sldMk cId="4095938768" sldId="3226"/>
            <ac:spMk id="12" creationId="{31443A82-0020-48A6-85CB-4A5F4548EE14}"/>
          </ac:spMkLst>
        </pc:spChg>
        <pc:spChg chg="add mod">
          <ac:chgData name="Chris James" userId="9856b646-34eb-43a8-9963-5bfc381666fa" providerId="ADAL" clId="{F62B8D90-F49B-489B-AA4D-83BE8443E6BE}" dt="2021-01-29T08:01:14.978" v="646" actId="1076"/>
          <ac:spMkLst>
            <pc:docMk/>
            <pc:sldMk cId="4095938768" sldId="3226"/>
            <ac:spMk id="13" creationId="{A552805D-120C-4A01-A5BD-669AECBBFF7A}"/>
          </ac:spMkLst>
        </pc:spChg>
        <pc:spChg chg="add mod">
          <ac:chgData name="Chris James" userId="9856b646-34eb-43a8-9963-5bfc381666fa" providerId="ADAL" clId="{F62B8D90-F49B-489B-AA4D-83BE8443E6BE}" dt="2021-02-11T18:16:27.469" v="1841" actId="1076"/>
          <ac:spMkLst>
            <pc:docMk/>
            <pc:sldMk cId="4095938768" sldId="3226"/>
            <ac:spMk id="14" creationId="{27911EE1-6004-49E1-AA0A-A82E1ED33805}"/>
          </ac:spMkLst>
        </pc:spChg>
        <pc:spChg chg="add mod">
          <ac:chgData name="Chris James" userId="9856b646-34eb-43a8-9963-5bfc381666fa" providerId="ADAL" clId="{F62B8D90-F49B-489B-AA4D-83BE8443E6BE}" dt="2021-01-29T08:01:54.011" v="652" actId="20577"/>
          <ac:spMkLst>
            <pc:docMk/>
            <pc:sldMk cId="4095938768" sldId="3226"/>
            <ac:spMk id="15" creationId="{06531DFD-17F7-4669-80C0-3DEE78A34890}"/>
          </ac:spMkLst>
        </pc:spChg>
        <pc:spChg chg="add mod">
          <ac:chgData name="Chris James" userId="9856b646-34eb-43a8-9963-5bfc381666fa" providerId="ADAL" clId="{F62B8D90-F49B-489B-AA4D-83BE8443E6BE}" dt="2021-01-29T08:01:51.230" v="651" actId="20577"/>
          <ac:spMkLst>
            <pc:docMk/>
            <pc:sldMk cId="4095938768" sldId="3226"/>
            <ac:spMk id="16" creationId="{E301FB88-55A3-41A3-B479-C5A410B687B2}"/>
          </ac:spMkLst>
        </pc:spChg>
        <pc:spChg chg="add del mod">
          <ac:chgData name="Chris James" userId="9856b646-34eb-43a8-9963-5bfc381666fa" providerId="ADAL" clId="{F62B8D90-F49B-489B-AA4D-83BE8443E6BE}" dt="2021-01-29T08:07:49.561" v="1068" actId="478"/>
          <ac:spMkLst>
            <pc:docMk/>
            <pc:sldMk cId="4095938768" sldId="3226"/>
            <ac:spMk id="17" creationId="{B208B9BD-5469-4743-BF4A-B957379FC47D}"/>
          </ac:spMkLst>
        </pc:spChg>
        <pc:spChg chg="add mod">
          <ac:chgData name="Chris James" userId="9856b646-34eb-43a8-9963-5bfc381666fa" providerId="ADAL" clId="{F62B8D90-F49B-489B-AA4D-83BE8443E6BE}" dt="2021-01-29T08:07:54.391" v="1073" actId="1035"/>
          <ac:spMkLst>
            <pc:docMk/>
            <pc:sldMk cId="4095938768" sldId="3226"/>
            <ac:spMk id="18" creationId="{EF52187A-2B53-4575-8CBB-4CF333D6E693}"/>
          </ac:spMkLst>
        </pc:spChg>
        <pc:spChg chg="add mod">
          <ac:chgData name="Chris James" userId="9856b646-34eb-43a8-9963-5bfc381666fa" providerId="ADAL" clId="{F62B8D90-F49B-489B-AA4D-83BE8443E6BE}" dt="2021-01-29T08:08:00.700" v="1081" actId="1036"/>
          <ac:spMkLst>
            <pc:docMk/>
            <pc:sldMk cId="4095938768" sldId="3226"/>
            <ac:spMk id="19" creationId="{F15EE7E6-F158-49B5-B58A-A4D13CA15351}"/>
          </ac:spMkLst>
        </pc:spChg>
        <pc:spChg chg="add mod">
          <ac:chgData name="Chris James" userId="9856b646-34eb-43a8-9963-5bfc381666fa" providerId="ADAL" clId="{F62B8D90-F49B-489B-AA4D-83BE8443E6BE}" dt="2021-01-29T08:09:06.183" v="1087" actId="1076"/>
          <ac:spMkLst>
            <pc:docMk/>
            <pc:sldMk cId="4095938768" sldId="3226"/>
            <ac:spMk id="20" creationId="{B4994089-E6BF-4CFC-AD3A-ED31A2E5C75B}"/>
          </ac:spMkLst>
        </pc:spChg>
        <pc:spChg chg="add mod">
          <ac:chgData name="Chris James" userId="9856b646-34eb-43a8-9963-5bfc381666fa" providerId="ADAL" clId="{F62B8D90-F49B-489B-AA4D-83BE8443E6BE}" dt="2021-01-29T08:10:02.284" v="1205" actId="20577"/>
          <ac:spMkLst>
            <pc:docMk/>
            <pc:sldMk cId="4095938768" sldId="3226"/>
            <ac:spMk id="21" creationId="{07F4511A-99BE-4F64-9CDB-1D8B05263665}"/>
          </ac:spMkLst>
        </pc:spChg>
        <pc:spChg chg="add mod">
          <ac:chgData name="Chris James" userId="9856b646-34eb-43a8-9963-5bfc381666fa" providerId="ADAL" clId="{F62B8D90-F49B-489B-AA4D-83BE8443E6BE}" dt="2021-01-29T08:10:43.752" v="1224" actId="1076"/>
          <ac:spMkLst>
            <pc:docMk/>
            <pc:sldMk cId="4095938768" sldId="3226"/>
            <ac:spMk id="22" creationId="{EF364C98-FA30-4075-B18B-3DA75B16A11A}"/>
          </ac:spMkLst>
        </pc:spChg>
        <pc:spChg chg="add mod">
          <ac:chgData name="Chris James" userId="9856b646-34eb-43a8-9963-5bfc381666fa" providerId="ADAL" clId="{F62B8D90-F49B-489B-AA4D-83BE8443E6BE}" dt="2021-01-29T08:10:38.822" v="1223" actId="20577"/>
          <ac:spMkLst>
            <pc:docMk/>
            <pc:sldMk cId="4095938768" sldId="3226"/>
            <ac:spMk id="23" creationId="{B9A8614F-D326-4DF5-AAFC-461FFAF5ADFE}"/>
          </ac:spMkLst>
        </pc:spChg>
        <pc:spChg chg="add mod">
          <ac:chgData name="Chris James" userId="9856b646-34eb-43a8-9963-5bfc381666fa" providerId="ADAL" clId="{F62B8D90-F49B-489B-AA4D-83BE8443E6BE}" dt="2021-01-29T08:11:07.055" v="1287" actId="20577"/>
          <ac:spMkLst>
            <pc:docMk/>
            <pc:sldMk cId="4095938768" sldId="3226"/>
            <ac:spMk id="24" creationId="{BB4B9820-8D48-465C-9739-D340F686F046}"/>
          </ac:spMkLst>
        </pc:spChg>
        <pc:spChg chg="add mod">
          <ac:chgData name="Chris James" userId="9856b646-34eb-43a8-9963-5bfc381666fa" providerId="ADAL" clId="{F62B8D90-F49B-489B-AA4D-83BE8443E6BE}" dt="2021-01-29T08:28:49.001" v="1404" actId="20577"/>
          <ac:spMkLst>
            <pc:docMk/>
            <pc:sldMk cId="4095938768" sldId="3226"/>
            <ac:spMk id="25" creationId="{A149616B-E987-4DFD-8240-3E8A660AAA6B}"/>
          </ac:spMkLst>
        </pc:spChg>
        <pc:picChg chg="add del mod">
          <ac:chgData name="Chris James" userId="9856b646-34eb-43a8-9963-5bfc381666fa" providerId="ADAL" clId="{F62B8D90-F49B-489B-AA4D-83BE8443E6BE}" dt="2021-01-29T07:57:51.508" v="631"/>
          <ac:picMkLst>
            <pc:docMk/>
            <pc:sldMk cId="4095938768" sldId="3226"/>
            <ac:picMk id="2" creationId="{5432BEA5-533B-4778-83B3-2EC9F53DEA06}"/>
          </ac:picMkLst>
        </pc:picChg>
        <pc:picChg chg="add mod">
          <ac:chgData name="Chris James" userId="9856b646-34eb-43a8-9963-5bfc381666fa" providerId="ADAL" clId="{F62B8D90-F49B-489B-AA4D-83BE8443E6BE}" dt="2021-01-29T07:58:08.216" v="632"/>
          <ac:picMkLst>
            <pc:docMk/>
            <pc:sldMk cId="4095938768" sldId="3226"/>
            <ac:picMk id="3" creationId="{E6863881-0C28-4F75-8A6B-49C0446D5D3E}"/>
          </ac:picMkLst>
        </pc:picChg>
      </pc:sldChg>
      <pc:sldChg chg="addSp modSp add mod ord">
        <pc:chgData name="Chris James" userId="9856b646-34eb-43a8-9963-5bfc381666fa" providerId="ADAL" clId="{F62B8D90-F49B-489B-AA4D-83BE8443E6BE}" dt="2021-02-11T18:29:03.461" v="2364"/>
        <pc:sldMkLst>
          <pc:docMk/>
          <pc:sldMk cId="1441340876" sldId="3227"/>
        </pc:sldMkLst>
        <pc:picChg chg="add mod">
          <ac:chgData name="Chris James" userId="9856b646-34eb-43a8-9963-5bfc381666fa" providerId="ADAL" clId="{F62B8D90-F49B-489B-AA4D-83BE8443E6BE}" dt="2021-01-27T16:24:22.197" v="119" actId="1076"/>
          <ac:picMkLst>
            <pc:docMk/>
            <pc:sldMk cId="1441340876" sldId="3227"/>
            <ac:picMk id="2" creationId="{68800181-10C2-417C-B7C6-E7B41F89212A}"/>
          </ac:picMkLst>
        </pc:picChg>
      </pc:sldChg>
      <pc:sldChg chg="modSp add del mod">
        <pc:chgData name="Chris James" userId="9856b646-34eb-43a8-9963-5bfc381666fa" providerId="ADAL" clId="{F62B8D90-F49B-489B-AA4D-83BE8443E6BE}" dt="2021-01-27T15:53:57.623" v="72"/>
        <pc:sldMkLst>
          <pc:docMk/>
          <pc:sldMk cId="2838186065" sldId="3227"/>
        </pc:sldMkLst>
        <pc:spChg chg="mod">
          <ac:chgData name="Chris James" userId="9856b646-34eb-43a8-9963-5bfc381666fa" providerId="ADAL" clId="{F62B8D90-F49B-489B-AA4D-83BE8443E6BE}" dt="2021-01-27T15:53:57.623" v="72"/>
          <ac:spMkLst>
            <pc:docMk/>
            <pc:sldMk cId="2838186065" sldId="3227"/>
            <ac:spMk id="2" creationId="{51449F2A-7303-45E1-989C-2F1E553DD773}"/>
          </ac:spMkLst>
        </pc:spChg>
      </pc:sldChg>
      <pc:sldChg chg="add del">
        <pc:chgData name="Chris James" userId="9856b646-34eb-43a8-9963-5bfc381666fa" providerId="ADAL" clId="{F62B8D90-F49B-489B-AA4D-83BE8443E6BE}" dt="2021-01-27T15:53:57.623" v="72"/>
        <pc:sldMkLst>
          <pc:docMk/>
          <pc:sldMk cId="1201979658" sldId="3228"/>
        </pc:sldMkLst>
      </pc:sldChg>
      <pc:sldChg chg="addSp delSp modSp add mod ord">
        <pc:chgData name="Chris James" userId="9856b646-34eb-43a8-9963-5bfc381666fa" providerId="ADAL" clId="{F62B8D90-F49B-489B-AA4D-83BE8443E6BE}" dt="2021-02-11T18:23:21.952" v="2165" actId="20577"/>
        <pc:sldMkLst>
          <pc:docMk/>
          <pc:sldMk cId="2298715233" sldId="3228"/>
        </pc:sldMkLst>
        <pc:spChg chg="add mod">
          <ac:chgData name="Chris James" userId="9856b646-34eb-43a8-9963-5bfc381666fa" providerId="ADAL" clId="{F62B8D90-F49B-489B-AA4D-83BE8443E6BE}" dt="2021-01-27T16:40:37.274" v="128" actId="1076"/>
          <ac:spMkLst>
            <pc:docMk/>
            <pc:sldMk cId="2298715233" sldId="3228"/>
            <ac:spMk id="4" creationId="{CE60D7B0-5BD8-487C-A0AD-99E827039346}"/>
          </ac:spMkLst>
        </pc:spChg>
        <pc:spChg chg="add mod">
          <ac:chgData name="Chris James" userId="9856b646-34eb-43a8-9963-5bfc381666fa" providerId="ADAL" clId="{F62B8D90-F49B-489B-AA4D-83BE8443E6BE}" dt="2021-01-27T17:16:07.583" v="215" actId="20577"/>
          <ac:spMkLst>
            <pc:docMk/>
            <pc:sldMk cId="2298715233" sldId="3228"/>
            <ac:spMk id="5" creationId="{494C6FE3-DBB9-42C3-A634-27F4D8D5FB7E}"/>
          </ac:spMkLst>
        </pc:spChg>
        <pc:spChg chg="add">
          <ac:chgData name="Chris James" userId="9856b646-34eb-43a8-9963-5bfc381666fa" providerId="ADAL" clId="{F62B8D90-F49B-489B-AA4D-83BE8443E6BE}" dt="2021-01-27T17:27:51.532" v="295" actId="11529"/>
          <ac:spMkLst>
            <pc:docMk/>
            <pc:sldMk cId="2298715233" sldId="3228"/>
            <ac:spMk id="6" creationId="{063BE5F8-1897-4D92-B26A-05EFC979753D}"/>
          </ac:spMkLst>
        </pc:spChg>
        <pc:spChg chg="add ord">
          <ac:chgData name="Chris James" userId="9856b646-34eb-43a8-9963-5bfc381666fa" providerId="ADAL" clId="{F62B8D90-F49B-489B-AA4D-83BE8443E6BE}" dt="2021-01-27T17:28:36.685" v="297" actId="166"/>
          <ac:spMkLst>
            <pc:docMk/>
            <pc:sldMk cId="2298715233" sldId="3228"/>
            <ac:spMk id="7" creationId="{9E53340D-7245-497B-B3B6-F3556A738D28}"/>
          </ac:spMkLst>
        </pc:spChg>
        <pc:spChg chg="add del mod">
          <ac:chgData name="Chris James" userId="9856b646-34eb-43a8-9963-5bfc381666fa" providerId="ADAL" clId="{F62B8D90-F49B-489B-AA4D-83BE8443E6BE}" dt="2021-01-27T17:29:05.699" v="303" actId="478"/>
          <ac:spMkLst>
            <pc:docMk/>
            <pc:sldMk cId="2298715233" sldId="3228"/>
            <ac:spMk id="8" creationId="{F00B8E20-4E40-4953-BE86-E90B8007679B}"/>
          </ac:spMkLst>
        </pc:spChg>
        <pc:spChg chg="add">
          <ac:chgData name="Chris James" userId="9856b646-34eb-43a8-9963-5bfc381666fa" providerId="ADAL" clId="{F62B8D90-F49B-489B-AA4D-83BE8443E6BE}" dt="2021-01-27T17:29:31.994" v="305" actId="11529"/>
          <ac:spMkLst>
            <pc:docMk/>
            <pc:sldMk cId="2298715233" sldId="3228"/>
            <ac:spMk id="9" creationId="{509A7B9A-8492-40F4-8E1E-BF3A3E28C24A}"/>
          </ac:spMkLst>
        </pc:spChg>
        <pc:spChg chg="add mod">
          <ac:chgData name="Chris James" userId="9856b646-34eb-43a8-9963-5bfc381666fa" providerId="ADAL" clId="{F62B8D90-F49B-489B-AA4D-83BE8443E6BE}" dt="2021-01-27T17:32:47.220" v="327" actId="1037"/>
          <ac:spMkLst>
            <pc:docMk/>
            <pc:sldMk cId="2298715233" sldId="3228"/>
            <ac:spMk id="10" creationId="{68B55C19-2F81-4BDB-92D4-489A6CC2A13A}"/>
          </ac:spMkLst>
        </pc:spChg>
        <pc:spChg chg="add mod">
          <ac:chgData name="Chris James" userId="9856b646-34eb-43a8-9963-5bfc381666fa" providerId="ADAL" clId="{F62B8D90-F49B-489B-AA4D-83BE8443E6BE}" dt="2021-01-27T17:32:31.607" v="323" actId="17032"/>
          <ac:spMkLst>
            <pc:docMk/>
            <pc:sldMk cId="2298715233" sldId="3228"/>
            <ac:spMk id="11" creationId="{B2F1B1C8-AEFD-4ECC-AA29-239F4ABE5736}"/>
          </ac:spMkLst>
        </pc:spChg>
        <pc:spChg chg="add mod">
          <ac:chgData name="Chris James" userId="9856b646-34eb-43a8-9963-5bfc381666fa" providerId="ADAL" clId="{F62B8D90-F49B-489B-AA4D-83BE8443E6BE}" dt="2021-01-27T17:34:32.261" v="333" actId="14100"/>
          <ac:spMkLst>
            <pc:docMk/>
            <pc:sldMk cId="2298715233" sldId="3228"/>
            <ac:spMk id="12" creationId="{F3D03DA2-4688-4902-8F54-C85C3B30CC77}"/>
          </ac:spMkLst>
        </pc:spChg>
        <pc:graphicFrameChg chg="add mod modGraphic">
          <ac:chgData name="Chris James" userId="9856b646-34eb-43a8-9963-5bfc381666fa" providerId="ADAL" clId="{F62B8D90-F49B-489B-AA4D-83BE8443E6BE}" dt="2021-02-11T18:23:21.952" v="2165" actId="20577"/>
          <ac:graphicFrameMkLst>
            <pc:docMk/>
            <pc:sldMk cId="2298715233" sldId="3228"/>
            <ac:graphicFrameMk id="3" creationId="{E1E0EADA-034C-4487-B9E3-5E77B880FCA6}"/>
          </ac:graphicFrameMkLst>
        </pc:graphicFrameChg>
        <pc:picChg chg="add mod">
          <ac:chgData name="Chris James" userId="9856b646-34eb-43a8-9963-5bfc381666fa" providerId="ADAL" clId="{F62B8D90-F49B-489B-AA4D-83BE8443E6BE}" dt="2021-01-27T17:31:43.247" v="318" actId="1076"/>
          <ac:picMkLst>
            <pc:docMk/>
            <pc:sldMk cId="2298715233" sldId="3228"/>
            <ac:picMk id="2" creationId="{2AD76323-216D-4B9F-8FC9-102D5388AC04}"/>
          </ac:picMkLst>
        </pc:picChg>
      </pc:sldChg>
      <pc:sldChg chg="add del">
        <pc:chgData name="Chris James" userId="9856b646-34eb-43a8-9963-5bfc381666fa" providerId="ADAL" clId="{F62B8D90-F49B-489B-AA4D-83BE8443E6BE}" dt="2021-01-27T15:53:57.623" v="72"/>
        <pc:sldMkLst>
          <pc:docMk/>
          <pc:sldMk cId="1048768394" sldId="3229"/>
        </pc:sldMkLst>
      </pc:sldChg>
      <pc:sldChg chg="add">
        <pc:chgData name="Chris James" userId="9856b646-34eb-43a8-9963-5bfc381666fa" providerId="ADAL" clId="{F62B8D90-F49B-489B-AA4D-83BE8443E6BE}" dt="2021-01-27T16:22:57.549" v="114"/>
        <pc:sldMkLst>
          <pc:docMk/>
          <pc:sldMk cId="3418909068" sldId="3229"/>
        </pc:sldMkLst>
      </pc:sldChg>
      <pc:sldChg chg="modSp add del mod modTransition">
        <pc:chgData name="Chris James" userId="9856b646-34eb-43a8-9963-5bfc381666fa" providerId="ADAL" clId="{F62B8D90-F49B-489B-AA4D-83BE8443E6BE}" dt="2021-01-27T15:53:57.623" v="72"/>
        <pc:sldMkLst>
          <pc:docMk/>
          <pc:sldMk cId="646900396" sldId="3230"/>
        </pc:sldMkLst>
        <pc:spChg chg="mod">
          <ac:chgData name="Chris James" userId="9856b646-34eb-43a8-9963-5bfc381666fa" providerId="ADAL" clId="{F62B8D90-F49B-489B-AA4D-83BE8443E6BE}" dt="2021-01-27T15:53:57.623" v="72"/>
          <ac:spMkLst>
            <pc:docMk/>
            <pc:sldMk cId="646900396" sldId="3230"/>
            <ac:spMk id="2" creationId="{EEB24E2F-1F13-40AA-9D01-990BADF19DBF}"/>
          </ac:spMkLst>
        </pc:spChg>
      </pc:sldChg>
      <pc:sldChg chg="delSp modSp add del mod">
        <pc:chgData name="Chris James" userId="9856b646-34eb-43a8-9963-5bfc381666fa" providerId="ADAL" clId="{F62B8D90-F49B-489B-AA4D-83BE8443E6BE}" dt="2021-01-29T07:44:41.024" v="625" actId="47"/>
        <pc:sldMkLst>
          <pc:docMk/>
          <pc:sldMk cId="2190566204" sldId="3230"/>
        </pc:sldMkLst>
        <pc:spChg chg="mod">
          <ac:chgData name="Chris James" userId="9856b646-34eb-43a8-9963-5bfc381666fa" providerId="ADAL" clId="{F62B8D90-F49B-489B-AA4D-83BE8443E6BE}" dt="2021-01-29T07:37:31.109" v="349" actId="20577"/>
          <ac:spMkLst>
            <pc:docMk/>
            <pc:sldMk cId="2190566204" sldId="3230"/>
            <ac:spMk id="3" creationId="{2C963231-BB7D-485C-ABD3-4EBEE9F1E1AA}"/>
          </ac:spMkLst>
        </pc:spChg>
        <pc:spChg chg="del">
          <ac:chgData name="Chris James" userId="9856b646-34eb-43a8-9963-5bfc381666fa" providerId="ADAL" clId="{F62B8D90-F49B-489B-AA4D-83BE8443E6BE}" dt="2021-01-29T07:37:37.726" v="350" actId="478"/>
          <ac:spMkLst>
            <pc:docMk/>
            <pc:sldMk cId="2190566204" sldId="3230"/>
            <ac:spMk id="10" creationId="{FFDA3D29-15FF-49D0-B70C-B3EC5BB61389}"/>
          </ac:spMkLst>
        </pc:spChg>
        <pc:spChg chg="del">
          <ac:chgData name="Chris James" userId="9856b646-34eb-43a8-9963-5bfc381666fa" providerId="ADAL" clId="{F62B8D90-F49B-489B-AA4D-83BE8443E6BE}" dt="2021-01-29T07:37:37.726" v="350" actId="478"/>
          <ac:spMkLst>
            <pc:docMk/>
            <pc:sldMk cId="2190566204" sldId="3230"/>
            <ac:spMk id="11" creationId="{BF29772A-B696-4A36-89EF-36A5C8180373}"/>
          </ac:spMkLst>
        </pc:spChg>
        <pc:spChg chg="del">
          <ac:chgData name="Chris James" userId="9856b646-34eb-43a8-9963-5bfc381666fa" providerId="ADAL" clId="{F62B8D90-F49B-489B-AA4D-83BE8443E6BE}" dt="2021-01-29T07:37:37.726" v="350" actId="478"/>
          <ac:spMkLst>
            <pc:docMk/>
            <pc:sldMk cId="2190566204" sldId="3230"/>
            <ac:spMk id="12" creationId="{83E21E92-7191-43AD-9997-845FDA564923}"/>
          </ac:spMkLst>
        </pc:spChg>
        <pc:spChg chg="del">
          <ac:chgData name="Chris James" userId="9856b646-34eb-43a8-9963-5bfc381666fa" providerId="ADAL" clId="{F62B8D90-F49B-489B-AA4D-83BE8443E6BE}" dt="2021-01-29T07:37:37.726" v="350" actId="478"/>
          <ac:spMkLst>
            <pc:docMk/>
            <pc:sldMk cId="2190566204" sldId="3230"/>
            <ac:spMk id="13" creationId="{6B70B4FA-A866-4E7C-908A-31E874C698A2}"/>
          </ac:spMkLst>
        </pc:spChg>
        <pc:spChg chg="del">
          <ac:chgData name="Chris James" userId="9856b646-34eb-43a8-9963-5bfc381666fa" providerId="ADAL" clId="{F62B8D90-F49B-489B-AA4D-83BE8443E6BE}" dt="2021-01-29T07:37:37.726" v="350" actId="478"/>
          <ac:spMkLst>
            <pc:docMk/>
            <pc:sldMk cId="2190566204" sldId="3230"/>
            <ac:spMk id="14" creationId="{25A91E74-6B25-43EE-A616-E2B825CB901C}"/>
          </ac:spMkLst>
        </pc:spChg>
      </pc:sldChg>
      <pc:sldChg chg="modSp add del mod">
        <pc:chgData name="Chris James" userId="9856b646-34eb-43a8-9963-5bfc381666fa" providerId="ADAL" clId="{F62B8D90-F49B-489B-AA4D-83BE8443E6BE}" dt="2021-02-11T18:09:15.696" v="1648" actId="47"/>
        <pc:sldMkLst>
          <pc:docMk/>
          <pc:sldMk cId="711118508" sldId="3231"/>
        </pc:sldMkLst>
        <pc:spChg chg="mod">
          <ac:chgData name="Chris James" userId="9856b646-34eb-43a8-9963-5bfc381666fa" providerId="ADAL" clId="{F62B8D90-F49B-489B-AA4D-83BE8443E6BE}" dt="2021-01-29T07:38:33.243" v="390" actId="20577"/>
          <ac:spMkLst>
            <pc:docMk/>
            <pc:sldMk cId="711118508" sldId="3231"/>
            <ac:spMk id="2" creationId="{00000000-0000-0000-0000-000000000000}"/>
          </ac:spMkLst>
        </pc:spChg>
        <pc:spChg chg="mod">
          <ac:chgData name="Chris James" userId="9856b646-34eb-43a8-9963-5bfc381666fa" providerId="ADAL" clId="{F62B8D90-F49B-489B-AA4D-83BE8443E6BE}" dt="2021-01-29T07:44:30.446" v="624" actId="20577"/>
          <ac:spMkLst>
            <pc:docMk/>
            <pc:sldMk cId="711118508" sldId="3231"/>
            <ac:spMk id="5" creationId="{00000000-0000-0000-0000-000000000000}"/>
          </ac:spMkLst>
        </pc:spChg>
        <pc:spChg chg="mod">
          <ac:chgData name="Chris James" userId="9856b646-34eb-43a8-9963-5bfc381666fa" providerId="ADAL" clId="{F62B8D90-F49B-489B-AA4D-83BE8443E6BE}" dt="2021-01-29T07:38:41.082" v="405" actId="20577"/>
          <ac:spMkLst>
            <pc:docMk/>
            <pc:sldMk cId="711118508" sldId="3231"/>
            <ac:spMk id="6" creationId="{00000000-0000-0000-0000-000000000000}"/>
          </ac:spMkLst>
        </pc:spChg>
        <pc:picChg chg="mod">
          <ac:chgData name="Chris James" userId="9856b646-34eb-43a8-9963-5bfc381666fa" providerId="ADAL" clId="{F62B8D90-F49B-489B-AA4D-83BE8443E6BE}" dt="2021-01-29T22:55:20.361" v="1592" actId="14861"/>
          <ac:picMkLst>
            <pc:docMk/>
            <pc:sldMk cId="711118508" sldId="3231"/>
            <ac:picMk id="4" creationId="{00000000-0000-0000-0000-000000000000}"/>
          </ac:picMkLst>
        </pc:picChg>
      </pc:sldChg>
      <pc:sldChg chg="add">
        <pc:chgData name="Chris James" userId="9856b646-34eb-43a8-9963-5bfc381666fa" providerId="ADAL" clId="{F62B8D90-F49B-489B-AA4D-83BE8443E6BE}" dt="2021-01-29T08:15:23.031" v="1307"/>
        <pc:sldMkLst>
          <pc:docMk/>
          <pc:sldMk cId="1321980094" sldId="3232"/>
        </pc:sldMkLst>
      </pc:sldChg>
      <pc:sldChg chg="modSp add mod">
        <pc:chgData name="Chris James" userId="9856b646-34eb-43a8-9963-5bfc381666fa" providerId="ADAL" clId="{F62B8D90-F49B-489B-AA4D-83BE8443E6BE}" dt="2021-02-11T18:09:32.630" v="1651" actId="6549"/>
        <pc:sldMkLst>
          <pc:docMk/>
          <pc:sldMk cId="2877045381" sldId="3233"/>
        </pc:sldMkLst>
        <pc:spChg chg="mod">
          <ac:chgData name="Chris James" userId="9856b646-34eb-43a8-9963-5bfc381666fa" providerId="ADAL" clId="{F62B8D90-F49B-489B-AA4D-83BE8443E6BE}" dt="2021-02-11T18:09:32.630" v="1651" actId="6549"/>
          <ac:spMkLst>
            <pc:docMk/>
            <pc:sldMk cId="2877045381" sldId="3233"/>
            <ac:spMk id="4" creationId="{10C4C6A4-7F83-4BBF-BAB9-D6667F4CD4F2}"/>
          </ac:spMkLst>
        </pc:spChg>
      </pc:sldChg>
      <pc:sldChg chg="add">
        <pc:chgData name="Chris James" userId="9856b646-34eb-43a8-9963-5bfc381666fa" providerId="ADAL" clId="{F62B8D90-F49B-489B-AA4D-83BE8443E6BE}" dt="2021-01-29T08:28:20.842" v="1401"/>
        <pc:sldMkLst>
          <pc:docMk/>
          <pc:sldMk cId="3049769490" sldId="3234"/>
        </pc:sldMkLst>
      </pc:sldChg>
      <pc:sldChg chg="addSp delSp modSp del">
        <pc:chgData name="Chris James" userId="9856b646-34eb-43a8-9963-5bfc381666fa" providerId="ADAL" clId="{F62B8D90-F49B-489B-AA4D-83BE8443E6BE}" dt="2021-01-29T16:16:26.991" v="1588" actId="47"/>
        <pc:sldMkLst>
          <pc:docMk/>
          <pc:sldMk cId="631554010" sldId="3236"/>
        </pc:sldMkLst>
        <pc:picChg chg="add del mod">
          <ac:chgData name="Chris James" userId="9856b646-34eb-43a8-9963-5bfc381666fa" providerId="ADAL" clId="{F62B8D90-F49B-489B-AA4D-83BE8443E6BE}" dt="2021-01-29T16:15:53.805" v="1582" actId="478"/>
          <ac:picMkLst>
            <pc:docMk/>
            <pc:sldMk cId="631554010" sldId="3236"/>
            <ac:picMk id="3074" creationId="{A5624C7C-F86F-4BD9-B119-1C3D077781BE}"/>
          </ac:picMkLst>
        </pc:picChg>
        <pc:picChg chg="add del mod">
          <ac:chgData name="Chris James" userId="9856b646-34eb-43a8-9963-5bfc381666fa" providerId="ADAL" clId="{F62B8D90-F49B-489B-AA4D-83BE8443E6BE}" dt="2021-01-29T16:16:24.916" v="1587" actId="478"/>
          <ac:picMkLst>
            <pc:docMk/>
            <pc:sldMk cId="631554010" sldId="3236"/>
            <ac:picMk id="3075" creationId="{833DD89C-27B2-4090-8BBF-534CFC964459}"/>
          </ac:picMkLst>
        </pc:picChg>
      </pc:sldChg>
      <pc:sldChg chg="addSp modSp ord">
        <pc:chgData name="Chris James" userId="9856b646-34eb-43a8-9963-5bfc381666fa" providerId="ADAL" clId="{F62B8D90-F49B-489B-AA4D-83BE8443E6BE}" dt="2021-02-11T18:24:01.400" v="2176"/>
        <pc:sldMkLst>
          <pc:docMk/>
          <pc:sldMk cId="80757895" sldId="3237"/>
        </pc:sldMkLst>
        <pc:picChg chg="add mod">
          <ac:chgData name="Chris James" userId="9856b646-34eb-43a8-9963-5bfc381666fa" providerId="ADAL" clId="{F62B8D90-F49B-489B-AA4D-83BE8443E6BE}" dt="2021-01-29T16:12:04.958" v="1552" actId="14100"/>
          <ac:picMkLst>
            <pc:docMk/>
            <pc:sldMk cId="80757895" sldId="3237"/>
            <ac:picMk id="1026" creationId="{57489E88-C929-4934-AC96-0C1FB8449EA6}"/>
          </ac:picMkLst>
        </pc:picChg>
      </pc:sldChg>
      <pc:sldChg chg="addSp modSp add">
        <pc:chgData name="Chris James" userId="9856b646-34eb-43a8-9963-5bfc381666fa" providerId="ADAL" clId="{F62B8D90-F49B-489B-AA4D-83BE8443E6BE}" dt="2021-01-29T16:14:45.627" v="1563" actId="1076"/>
        <pc:sldMkLst>
          <pc:docMk/>
          <pc:sldMk cId="1076863346" sldId="3246"/>
        </pc:sldMkLst>
        <pc:picChg chg="add mod">
          <ac:chgData name="Chris James" userId="9856b646-34eb-43a8-9963-5bfc381666fa" providerId="ADAL" clId="{F62B8D90-F49B-489B-AA4D-83BE8443E6BE}" dt="2021-01-29T16:14:45.627" v="1563" actId="1076"/>
          <ac:picMkLst>
            <pc:docMk/>
            <pc:sldMk cId="1076863346" sldId="3246"/>
            <ac:picMk id="2050" creationId="{C5C4DB7C-FC41-46B3-8EF0-884EDDE72E10}"/>
          </ac:picMkLst>
        </pc:picChg>
      </pc:sldChg>
      <pc:sldChg chg="addSp modSp new ord">
        <pc:chgData name="Chris James" userId="9856b646-34eb-43a8-9963-5bfc381666fa" providerId="ADAL" clId="{F62B8D90-F49B-489B-AA4D-83BE8443E6BE}" dt="2021-01-29T16:16:52.086" v="1591" actId="14100"/>
        <pc:sldMkLst>
          <pc:docMk/>
          <pc:sldMk cId="1808293868" sldId="3247"/>
        </pc:sldMkLst>
        <pc:picChg chg="add mod">
          <ac:chgData name="Chris James" userId="9856b646-34eb-43a8-9963-5bfc381666fa" providerId="ADAL" clId="{F62B8D90-F49B-489B-AA4D-83BE8443E6BE}" dt="2021-01-29T16:16:52.086" v="1591" actId="14100"/>
          <ac:picMkLst>
            <pc:docMk/>
            <pc:sldMk cId="1808293868" sldId="3247"/>
            <ac:picMk id="4098" creationId="{1E0F55EE-3AB8-4986-8DF0-F20A7BABCE70}"/>
          </ac:picMkLst>
        </pc:picChg>
      </pc:sldChg>
      <pc:sldChg chg="addSp delSp modSp add mod">
        <pc:chgData name="Chris James" userId="9856b646-34eb-43a8-9963-5bfc381666fa" providerId="ADAL" clId="{F62B8D90-F49B-489B-AA4D-83BE8443E6BE}" dt="2021-02-11T18:23:31.477" v="2174" actId="20577"/>
        <pc:sldMkLst>
          <pc:docMk/>
          <pc:sldMk cId="2341652923" sldId="3248"/>
        </pc:sldMkLst>
        <pc:spChg chg="mod">
          <ac:chgData name="Chris James" userId="9856b646-34eb-43a8-9963-5bfc381666fa" providerId="ADAL" clId="{F62B8D90-F49B-489B-AA4D-83BE8443E6BE}" dt="2021-02-11T18:22:06.941" v="2135" actId="1076"/>
          <ac:spMkLst>
            <pc:docMk/>
            <pc:sldMk cId="2341652923" sldId="3248"/>
            <ac:spMk id="4" creationId="{CE60D7B0-5BD8-487C-A0AD-99E827039346}"/>
          </ac:spMkLst>
        </pc:spChg>
        <pc:spChg chg="mod">
          <ac:chgData name="Chris James" userId="9856b646-34eb-43a8-9963-5bfc381666fa" providerId="ADAL" clId="{F62B8D90-F49B-489B-AA4D-83BE8443E6BE}" dt="2021-02-11T18:23:31.477" v="2174" actId="20577"/>
          <ac:spMkLst>
            <pc:docMk/>
            <pc:sldMk cId="2341652923" sldId="3248"/>
            <ac:spMk id="5" creationId="{494C6FE3-DBB9-42C3-A634-27F4D8D5FB7E}"/>
          </ac:spMkLst>
        </pc:spChg>
        <pc:spChg chg="add del">
          <ac:chgData name="Chris James" userId="9856b646-34eb-43a8-9963-5bfc381666fa" providerId="ADAL" clId="{F62B8D90-F49B-489B-AA4D-83BE8443E6BE}" dt="2021-02-11T18:11:33.128" v="1735" actId="478"/>
          <ac:spMkLst>
            <pc:docMk/>
            <pc:sldMk cId="2341652923" sldId="3248"/>
            <ac:spMk id="8" creationId="{EBCC0495-72C5-4253-8B14-61F9324D9EB2}"/>
          </ac:spMkLst>
        </pc:spChg>
        <pc:spChg chg="mod">
          <ac:chgData name="Chris James" userId="9856b646-34eb-43a8-9963-5bfc381666fa" providerId="ADAL" clId="{F62B8D90-F49B-489B-AA4D-83BE8443E6BE}" dt="2021-02-11T18:14:13.885" v="1803" actId="1076"/>
          <ac:spMkLst>
            <pc:docMk/>
            <pc:sldMk cId="2341652923" sldId="3248"/>
            <ac:spMk id="9" creationId="{509A7B9A-8492-40F4-8E1E-BF3A3E28C24A}"/>
          </ac:spMkLst>
        </pc:spChg>
        <pc:spChg chg="add mod">
          <ac:chgData name="Chris James" userId="9856b646-34eb-43a8-9963-5bfc381666fa" providerId="ADAL" clId="{F62B8D90-F49B-489B-AA4D-83BE8443E6BE}" dt="2021-02-11T18:10:54.906" v="1730" actId="20577"/>
          <ac:spMkLst>
            <pc:docMk/>
            <pc:sldMk cId="2341652923" sldId="3248"/>
            <ac:spMk id="13" creationId="{8B61B480-E50C-4966-A4FF-90BD377A2A51}"/>
          </ac:spMkLst>
        </pc:spChg>
        <pc:spChg chg="add mod">
          <ac:chgData name="Chris James" userId="9856b646-34eb-43a8-9963-5bfc381666fa" providerId="ADAL" clId="{F62B8D90-F49B-489B-AA4D-83BE8443E6BE}" dt="2021-02-11T18:23:03.010" v="2159" actId="20577"/>
          <ac:spMkLst>
            <pc:docMk/>
            <pc:sldMk cId="2341652923" sldId="3248"/>
            <ac:spMk id="14" creationId="{500AA090-BD0D-4B81-9067-182C9DB33D79}"/>
          </ac:spMkLst>
        </pc:spChg>
        <pc:spChg chg="add mod">
          <ac:chgData name="Chris James" userId="9856b646-34eb-43a8-9963-5bfc381666fa" providerId="ADAL" clId="{F62B8D90-F49B-489B-AA4D-83BE8443E6BE}" dt="2021-02-11T18:22:56.987" v="2158" actId="20577"/>
          <ac:spMkLst>
            <pc:docMk/>
            <pc:sldMk cId="2341652923" sldId="3248"/>
            <ac:spMk id="15" creationId="{80A10561-A9C5-40A5-A06F-07CAAA6AE030}"/>
          </ac:spMkLst>
        </pc:spChg>
        <pc:spChg chg="add mod">
          <ac:chgData name="Chris James" userId="9856b646-34eb-43a8-9963-5bfc381666fa" providerId="ADAL" clId="{F62B8D90-F49B-489B-AA4D-83BE8443E6BE}" dt="2021-02-11T18:12:57.040" v="1790" actId="14100"/>
          <ac:spMkLst>
            <pc:docMk/>
            <pc:sldMk cId="2341652923" sldId="3248"/>
            <ac:spMk id="16" creationId="{9B21656D-8649-4B89-AE45-4BA3B50E7677}"/>
          </ac:spMkLst>
        </pc:spChg>
        <pc:spChg chg="add mod">
          <ac:chgData name="Chris James" userId="9856b646-34eb-43a8-9963-5bfc381666fa" providerId="ADAL" clId="{F62B8D90-F49B-489B-AA4D-83BE8443E6BE}" dt="2021-02-11T18:14:50.179" v="1828" actId="1035"/>
          <ac:spMkLst>
            <pc:docMk/>
            <pc:sldMk cId="2341652923" sldId="3248"/>
            <ac:spMk id="17" creationId="{DFDD3F73-9779-4DA0-BF94-5B6B376D6C29}"/>
          </ac:spMkLst>
        </pc:spChg>
        <pc:spChg chg="add mod">
          <ac:chgData name="Chris James" userId="9856b646-34eb-43a8-9963-5bfc381666fa" providerId="ADAL" clId="{F62B8D90-F49B-489B-AA4D-83BE8443E6BE}" dt="2021-02-11T18:16:00.010" v="1834" actId="1076"/>
          <ac:spMkLst>
            <pc:docMk/>
            <pc:sldMk cId="2341652923" sldId="3248"/>
            <ac:spMk id="18" creationId="{B4EC262C-6C72-48A8-A0D0-DB8CDBA058C6}"/>
          </ac:spMkLst>
        </pc:spChg>
        <pc:spChg chg="add mod">
          <ac:chgData name="Chris James" userId="9856b646-34eb-43a8-9963-5bfc381666fa" providerId="ADAL" clId="{F62B8D90-F49B-489B-AA4D-83BE8443E6BE}" dt="2021-02-11T18:23:08.104" v="2160" actId="20578"/>
          <ac:spMkLst>
            <pc:docMk/>
            <pc:sldMk cId="2341652923" sldId="3248"/>
            <ac:spMk id="19" creationId="{2BB89FAE-8F50-4789-B37D-D024D2FD3434}"/>
          </ac:spMkLst>
        </pc:spChg>
        <pc:spChg chg="add mod">
          <ac:chgData name="Chris James" userId="9856b646-34eb-43a8-9963-5bfc381666fa" providerId="ADAL" clId="{F62B8D90-F49B-489B-AA4D-83BE8443E6BE}" dt="2021-02-11T18:22:17.858" v="2153" actId="1076"/>
          <ac:spMkLst>
            <pc:docMk/>
            <pc:sldMk cId="2341652923" sldId="3248"/>
            <ac:spMk id="20" creationId="{3067BBE8-2F2F-4A29-9A1A-AA4DBED3EB7E}"/>
          </ac:spMkLst>
        </pc:spChg>
        <pc:graphicFrameChg chg="del">
          <ac:chgData name="Chris James" userId="9856b646-34eb-43a8-9963-5bfc381666fa" providerId="ADAL" clId="{F62B8D90-F49B-489B-AA4D-83BE8443E6BE}" dt="2021-02-11T18:10:06.133" v="1667" actId="478"/>
          <ac:graphicFrameMkLst>
            <pc:docMk/>
            <pc:sldMk cId="2341652923" sldId="3248"/>
            <ac:graphicFrameMk id="3" creationId="{E1E0EADA-034C-4487-B9E3-5E77B880FCA6}"/>
          </ac:graphicFrameMkLst>
        </pc:graphicFrameChg>
        <pc:picChg chg="mod">
          <ac:chgData name="Chris James" userId="9856b646-34eb-43a8-9963-5bfc381666fa" providerId="ADAL" clId="{F62B8D90-F49B-489B-AA4D-83BE8443E6BE}" dt="2021-02-11T18:12:06.620" v="1740" actId="1076"/>
          <ac:picMkLst>
            <pc:docMk/>
            <pc:sldMk cId="2341652923" sldId="3248"/>
            <ac:picMk id="2" creationId="{2AD76323-216D-4B9F-8FC9-102D5388AC04}"/>
          </ac:picMkLst>
        </pc:picChg>
      </pc:sldChg>
      <pc:sldChg chg="addSp delSp modSp add mod">
        <pc:chgData name="Chris James" userId="9856b646-34eb-43a8-9963-5bfc381666fa" providerId="ADAL" clId="{F62B8D90-F49B-489B-AA4D-83BE8443E6BE}" dt="2021-02-11T18:28:24.263" v="2358" actId="1076"/>
        <pc:sldMkLst>
          <pc:docMk/>
          <pc:sldMk cId="322802440" sldId="3249"/>
        </pc:sldMkLst>
        <pc:spChg chg="mod">
          <ac:chgData name="Chris James" userId="9856b646-34eb-43a8-9963-5bfc381666fa" providerId="ADAL" clId="{F62B8D90-F49B-489B-AA4D-83BE8443E6BE}" dt="2021-02-11T18:24:22.103" v="2184" actId="20577"/>
          <ac:spMkLst>
            <pc:docMk/>
            <pc:sldMk cId="322802440" sldId="3249"/>
            <ac:spMk id="5" creationId="{494C6FE3-DBB9-42C3-A634-27F4D8D5FB7E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6" creationId="{063BE5F8-1897-4D92-B26A-05EFC979753D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7" creationId="{9E53340D-7245-497B-B3B6-F3556A738D28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9" creationId="{509A7B9A-8492-40F4-8E1E-BF3A3E28C24A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10" creationId="{68B55C19-2F81-4BDB-92D4-489A6CC2A13A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11" creationId="{B2F1B1C8-AEFD-4ECC-AA29-239F4ABE5736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12" creationId="{F3D03DA2-4688-4902-8F54-C85C3B30CC77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13" creationId="{8B61B480-E50C-4966-A4FF-90BD377A2A51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14" creationId="{500AA090-BD0D-4B81-9067-182C9DB33D79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15" creationId="{80A10561-A9C5-40A5-A06F-07CAAA6AE030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16" creationId="{9B21656D-8649-4B89-AE45-4BA3B50E7677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17" creationId="{DFDD3F73-9779-4DA0-BF94-5B6B376D6C29}"/>
          </ac:spMkLst>
        </pc:spChg>
        <pc:spChg chg="del">
          <ac:chgData name="Chris James" userId="9856b646-34eb-43a8-9963-5bfc381666fa" providerId="ADAL" clId="{F62B8D90-F49B-489B-AA4D-83BE8443E6BE}" dt="2021-02-11T18:24:28.262" v="2185" actId="478"/>
          <ac:spMkLst>
            <pc:docMk/>
            <pc:sldMk cId="322802440" sldId="3249"/>
            <ac:spMk id="18" creationId="{B4EC262C-6C72-48A8-A0D0-DB8CDBA058C6}"/>
          </ac:spMkLst>
        </pc:spChg>
        <pc:spChg chg="mod">
          <ac:chgData name="Chris James" userId="9856b646-34eb-43a8-9963-5bfc381666fa" providerId="ADAL" clId="{F62B8D90-F49B-489B-AA4D-83BE8443E6BE}" dt="2021-02-11T18:28:24.263" v="2358" actId="1076"/>
          <ac:spMkLst>
            <pc:docMk/>
            <pc:sldMk cId="322802440" sldId="3249"/>
            <ac:spMk id="19" creationId="{2BB89FAE-8F50-4789-B37D-D024D2FD3434}"/>
          </ac:spMkLst>
        </pc:spChg>
        <pc:spChg chg="mod">
          <ac:chgData name="Chris James" userId="9856b646-34eb-43a8-9963-5bfc381666fa" providerId="ADAL" clId="{F62B8D90-F49B-489B-AA4D-83BE8443E6BE}" dt="2021-02-11T18:28:20.676" v="2357" actId="1076"/>
          <ac:spMkLst>
            <pc:docMk/>
            <pc:sldMk cId="322802440" sldId="3249"/>
            <ac:spMk id="20" creationId="{3067BBE8-2F2F-4A29-9A1A-AA4DBED3EB7E}"/>
          </ac:spMkLst>
        </pc:spChg>
        <pc:picChg chg="del">
          <ac:chgData name="Chris James" userId="9856b646-34eb-43a8-9963-5bfc381666fa" providerId="ADAL" clId="{F62B8D90-F49B-489B-AA4D-83BE8443E6BE}" dt="2021-02-11T18:24:28.262" v="2185" actId="478"/>
          <ac:picMkLst>
            <pc:docMk/>
            <pc:sldMk cId="322802440" sldId="3249"/>
            <ac:picMk id="2" creationId="{2AD76323-216D-4B9F-8FC9-102D5388AC04}"/>
          </ac:picMkLst>
        </pc:picChg>
        <pc:picChg chg="add mod">
          <ac:chgData name="Chris James" userId="9856b646-34eb-43a8-9963-5bfc381666fa" providerId="ADAL" clId="{F62B8D90-F49B-489B-AA4D-83BE8443E6BE}" dt="2021-02-11T18:26:12.560" v="2219" actId="1076"/>
          <ac:picMkLst>
            <pc:docMk/>
            <pc:sldMk cId="322802440" sldId="3249"/>
            <ac:picMk id="3" creationId="{D9C1586D-612A-47F1-A4C8-0A1CE17C40C9}"/>
          </ac:picMkLst>
        </pc:picChg>
        <pc:picChg chg="add mod">
          <ac:chgData name="Chris James" userId="9856b646-34eb-43a8-9963-5bfc381666fa" providerId="ADAL" clId="{F62B8D90-F49B-489B-AA4D-83BE8443E6BE}" dt="2021-02-11T18:28:14.298" v="2355" actId="1076"/>
          <ac:picMkLst>
            <pc:docMk/>
            <pc:sldMk cId="322802440" sldId="3249"/>
            <ac:picMk id="8" creationId="{B137639A-1D4E-45C2-9944-FDA8A5AA06F8}"/>
          </ac:picMkLst>
        </pc:picChg>
      </pc:sldChg>
      <pc:sldChg chg="modSp add mod">
        <pc:chgData name="Chris James" userId="9856b646-34eb-43a8-9963-5bfc381666fa" providerId="ADAL" clId="{F62B8D90-F49B-489B-AA4D-83BE8443E6BE}" dt="2021-02-11T18:29:21.334" v="2378" actId="20577"/>
        <pc:sldMkLst>
          <pc:docMk/>
          <pc:sldMk cId="1961522671" sldId="3250"/>
        </pc:sldMkLst>
        <pc:spChg chg="mod">
          <ac:chgData name="Chris James" userId="9856b646-34eb-43a8-9963-5bfc381666fa" providerId="ADAL" clId="{F62B8D90-F49B-489B-AA4D-83BE8443E6BE}" dt="2021-02-11T18:29:21.334" v="2378" actId="20577"/>
          <ac:spMkLst>
            <pc:docMk/>
            <pc:sldMk cId="1961522671" sldId="3250"/>
            <ac:spMk id="4" creationId="{10C4C6A4-7F83-4BBF-BAB9-D6667F4CD4F2}"/>
          </ac:spMkLst>
        </pc:spChg>
      </pc:sldChg>
      <pc:sldChg chg="addSp delSp modSp add mod">
        <pc:chgData name="Chris James" userId="9856b646-34eb-43a8-9963-5bfc381666fa" providerId="ADAL" clId="{F62B8D90-F49B-489B-AA4D-83BE8443E6BE}" dt="2021-02-11T18:32:03.836" v="2408" actId="1076"/>
        <pc:sldMkLst>
          <pc:docMk/>
          <pc:sldMk cId="2097698185" sldId="3251"/>
        </pc:sldMkLst>
        <pc:spChg chg="mod">
          <ac:chgData name="Chris James" userId="9856b646-34eb-43a8-9963-5bfc381666fa" providerId="ADAL" clId="{F62B8D90-F49B-489B-AA4D-83BE8443E6BE}" dt="2021-02-11T18:30:56.145" v="2403" actId="20577"/>
          <ac:spMkLst>
            <pc:docMk/>
            <pc:sldMk cId="2097698185" sldId="3251"/>
            <ac:spMk id="5" creationId="{494C6FE3-DBB9-42C3-A634-27F4D8D5FB7E}"/>
          </ac:spMkLst>
        </pc:spChg>
        <pc:spChg chg="del">
          <ac:chgData name="Chris James" userId="9856b646-34eb-43a8-9963-5bfc381666fa" providerId="ADAL" clId="{F62B8D90-F49B-489B-AA4D-83BE8443E6BE}" dt="2021-02-11T18:30:42.821" v="2381" actId="478"/>
          <ac:spMkLst>
            <pc:docMk/>
            <pc:sldMk cId="2097698185" sldId="3251"/>
            <ac:spMk id="6" creationId="{063BE5F8-1897-4D92-B26A-05EFC979753D}"/>
          </ac:spMkLst>
        </pc:spChg>
        <pc:spChg chg="del">
          <ac:chgData name="Chris James" userId="9856b646-34eb-43a8-9963-5bfc381666fa" providerId="ADAL" clId="{F62B8D90-F49B-489B-AA4D-83BE8443E6BE}" dt="2021-02-11T18:30:42.821" v="2381" actId="478"/>
          <ac:spMkLst>
            <pc:docMk/>
            <pc:sldMk cId="2097698185" sldId="3251"/>
            <ac:spMk id="7" creationId="{9E53340D-7245-497B-B3B6-F3556A738D28}"/>
          </ac:spMkLst>
        </pc:spChg>
        <pc:spChg chg="del">
          <ac:chgData name="Chris James" userId="9856b646-34eb-43a8-9963-5bfc381666fa" providerId="ADAL" clId="{F62B8D90-F49B-489B-AA4D-83BE8443E6BE}" dt="2021-02-11T18:30:42.821" v="2381" actId="478"/>
          <ac:spMkLst>
            <pc:docMk/>
            <pc:sldMk cId="2097698185" sldId="3251"/>
            <ac:spMk id="9" creationId="{509A7B9A-8492-40F4-8E1E-BF3A3E28C24A}"/>
          </ac:spMkLst>
        </pc:spChg>
        <pc:spChg chg="del">
          <ac:chgData name="Chris James" userId="9856b646-34eb-43a8-9963-5bfc381666fa" providerId="ADAL" clId="{F62B8D90-F49B-489B-AA4D-83BE8443E6BE}" dt="2021-02-11T18:30:42.821" v="2381" actId="478"/>
          <ac:spMkLst>
            <pc:docMk/>
            <pc:sldMk cId="2097698185" sldId="3251"/>
            <ac:spMk id="10" creationId="{68B55C19-2F81-4BDB-92D4-489A6CC2A13A}"/>
          </ac:spMkLst>
        </pc:spChg>
        <pc:spChg chg="del">
          <ac:chgData name="Chris James" userId="9856b646-34eb-43a8-9963-5bfc381666fa" providerId="ADAL" clId="{F62B8D90-F49B-489B-AA4D-83BE8443E6BE}" dt="2021-02-11T18:30:46.458" v="2382" actId="478"/>
          <ac:spMkLst>
            <pc:docMk/>
            <pc:sldMk cId="2097698185" sldId="3251"/>
            <ac:spMk id="11" creationId="{B2F1B1C8-AEFD-4ECC-AA29-239F4ABE5736}"/>
          </ac:spMkLst>
        </pc:spChg>
        <pc:spChg chg="del">
          <ac:chgData name="Chris James" userId="9856b646-34eb-43a8-9963-5bfc381666fa" providerId="ADAL" clId="{F62B8D90-F49B-489B-AA4D-83BE8443E6BE}" dt="2021-02-11T18:30:42.821" v="2381" actId="478"/>
          <ac:spMkLst>
            <pc:docMk/>
            <pc:sldMk cId="2097698185" sldId="3251"/>
            <ac:spMk id="12" creationId="{F3D03DA2-4688-4902-8F54-C85C3B30CC77}"/>
          </ac:spMkLst>
        </pc:spChg>
        <pc:spChg chg="del">
          <ac:chgData name="Chris James" userId="9856b646-34eb-43a8-9963-5bfc381666fa" providerId="ADAL" clId="{F62B8D90-F49B-489B-AA4D-83BE8443E6BE}" dt="2021-02-11T18:30:46.458" v="2382" actId="478"/>
          <ac:spMkLst>
            <pc:docMk/>
            <pc:sldMk cId="2097698185" sldId="3251"/>
            <ac:spMk id="13" creationId="{8B61B480-E50C-4966-A4FF-90BD377A2A51}"/>
          </ac:spMkLst>
        </pc:spChg>
        <pc:spChg chg="del">
          <ac:chgData name="Chris James" userId="9856b646-34eb-43a8-9963-5bfc381666fa" providerId="ADAL" clId="{F62B8D90-F49B-489B-AA4D-83BE8443E6BE}" dt="2021-02-11T18:30:46.458" v="2382" actId="478"/>
          <ac:spMkLst>
            <pc:docMk/>
            <pc:sldMk cId="2097698185" sldId="3251"/>
            <ac:spMk id="14" creationId="{500AA090-BD0D-4B81-9067-182C9DB33D79}"/>
          </ac:spMkLst>
        </pc:spChg>
        <pc:spChg chg="del">
          <ac:chgData name="Chris James" userId="9856b646-34eb-43a8-9963-5bfc381666fa" providerId="ADAL" clId="{F62B8D90-F49B-489B-AA4D-83BE8443E6BE}" dt="2021-02-11T18:30:42.821" v="2381" actId="478"/>
          <ac:spMkLst>
            <pc:docMk/>
            <pc:sldMk cId="2097698185" sldId="3251"/>
            <ac:spMk id="15" creationId="{80A10561-A9C5-40A5-A06F-07CAAA6AE030}"/>
          </ac:spMkLst>
        </pc:spChg>
        <pc:spChg chg="del">
          <ac:chgData name="Chris James" userId="9856b646-34eb-43a8-9963-5bfc381666fa" providerId="ADAL" clId="{F62B8D90-F49B-489B-AA4D-83BE8443E6BE}" dt="2021-02-11T18:30:46.458" v="2382" actId="478"/>
          <ac:spMkLst>
            <pc:docMk/>
            <pc:sldMk cId="2097698185" sldId="3251"/>
            <ac:spMk id="16" creationId="{9B21656D-8649-4B89-AE45-4BA3B50E7677}"/>
          </ac:spMkLst>
        </pc:spChg>
        <pc:spChg chg="del">
          <ac:chgData name="Chris James" userId="9856b646-34eb-43a8-9963-5bfc381666fa" providerId="ADAL" clId="{F62B8D90-F49B-489B-AA4D-83BE8443E6BE}" dt="2021-02-11T18:30:42.821" v="2381" actId="478"/>
          <ac:spMkLst>
            <pc:docMk/>
            <pc:sldMk cId="2097698185" sldId="3251"/>
            <ac:spMk id="17" creationId="{DFDD3F73-9779-4DA0-BF94-5B6B376D6C29}"/>
          </ac:spMkLst>
        </pc:spChg>
        <pc:spChg chg="del">
          <ac:chgData name="Chris James" userId="9856b646-34eb-43a8-9963-5bfc381666fa" providerId="ADAL" clId="{F62B8D90-F49B-489B-AA4D-83BE8443E6BE}" dt="2021-02-11T18:30:42.821" v="2381" actId="478"/>
          <ac:spMkLst>
            <pc:docMk/>
            <pc:sldMk cId="2097698185" sldId="3251"/>
            <ac:spMk id="18" creationId="{B4EC262C-6C72-48A8-A0D0-DB8CDBA058C6}"/>
          </ac:spMkLst>
        </pc:spChg>
        <pc:spChg chg="del">
          <ac:chgData name="Chris James" userId="9856b646-34eb-43a8-9963-5bfc381666fa" providerId="ADAL" clId="{F62B8D90-F49B-489B-AA4D-83BE8443E6BE}" dt="2021-02-11T18:30:42.821" v="2381" actId="478"/>
          <ac:spMkLst>
            <pc:docMk/>
            <pc:sldMk cId="2097698185" sldId="3251"/>
            <ac:spMk id="19" creationId="{2BB89FAE-8F50-4789-B37D-D024D2FD3434}"/>
          </ac:spMkLst>
        </pc:spChg>
        <pc:spChg chg="del">
          <ac:chgData name="Chris James" userId="9856b646-34eb-43a8-9963-5bfc381666fa" providerId="ADAL" clId="{F62B8D90-F49B-489B-AA4D-83BE8443E6BE}" dt="2021-02-11T18:30:42.821" v="2381" actId="478"/>
          <ac:spMkLst>
            <pc:docMk/>
            <pc:sldMk cId="2097698185" sldId="3251"/>
            <ac:spMk id="20" creationId="{3067BBE8-2F2F-4A29-9A1A-AA4DBED3EB7E}"/>
          </ac:spMkLst>
        </pc:spChg>
        <pc:picChg chg="del">
          <ac:chgData name="Chris James" userId="9856b646-34eb-43a8-9963-5bfc381666fa" providerId="ADAL" clId="{F62B8D90-F49B-489B-AA4D-83BE8443E6BE}" dt="2021-02-11T18:30:34.332" v="2380" actId="478"/>
          <ac:picMkLst>
            <pc:docMk/>
            <pc:sldMk cId="2097698185" sldId="3251"/>
            <ac:picMk id="2" creationId="{2AD76323-216D-4B9F-8FC9-102D5388AC04}"/>
          </ac:picMkLst>
        </pc:picChg>
        <pc:picChg chg="add mod">
          <ac:chgData name="Chris James" userId="9856b646-34eb-43a8-9963-5bfc381666fa" providerId="ADAL" clId="{F62B8D90-F49B-489B-AA4D-83BE8443E6BE}" dt="2021-02-11T18:32:03.836" v="2408" actId="1076"/>
          <ac:picMkLst>
            <pc:docMk/>
            <pc:sldMk cId="2097698185" sldId="3251"/>
            <ac:picMk id="3" creationId="{6C97DA7B-FF5A-42DA-9998-E375A85760BF}"/>
          </ac:picMkLst>
        </pc:picChg>
      </pc:sldChg>
      <pc:sldChg chg="add">
        <pc:chgData name="Chris James" userId="9856b646-34eb-43a8-9963-5bfc381666fa" providerId="ADAL" clId="{F62B8D90-F49B-489B-AA4D-83BE8443E6BE}" dt="2021-02-11T18:31:15.098" v="2404"/>
        <pc:sldMkLst>
          <pc:docMk/>
          <pc:sldMk cId="1151269116" sldId="3252"/>
        </pc:sldMkLst>
      </pc:sldChg>
      <pc:sldChg chg="addSp delSp modSp add mod">
        <pc:chgData name="Chris James" userId="9856b646-34eb-43a8-9963-5bfc381666fa" providerId="ADAL" clId="{F62B8D90-F49B-489B-AA4D-83BE8443E6BE}" dt="2021-02-11T18:34:33.345" v="2418" actId="1076"/>
        <pc:sldMkLst>
          <pc:docMk/>
          <pc:sldMk cId="1203292604" sldId="3253"/>
        </pc:sldMkLst>
        <pc:picChg chg="add mod">
          <ac:chgData name="Chris James" userId="9856b646-34eb-43a8-9963-5bfc381666fa" providerId="ADAL" clId="{F62B8D90-F49B-489B-AA4D-83BE8443E6BE}" dt="2021-02-11T18:34:33.345" v="2418" actId="1076"/>
          <ac:picMkLst>
            <pc:docMk/>
            <pc:sldMk cId="1203292604" sldId="3253"/>
            <ac:picMk id="2" creationId="{1577DF93-6863-40D7-9BA1-CE494FE17C42}"/>
          </ac:picMkLst>
        </pc:picChg>
        <pc:picChg chg="del">
          <ac:chgData name="Chris James" userId="9856b646-34eb-43a8-9963-5bfc381666fa" providerId="ADAL" clId="{F62B8D90-F49B-489B-AA4D-83BE8443E6BE}" dt="2021-02-11T18:33:45.628" v="2410" actId="478"/>
          <ac:picMkLst>
            <pc:docMk/>
            <pc:sldMk cId="1203292604" sldId="3253"/>
            <ac:picMk id="3" creationId="{6C97DA7B-FF5A-42DA-9998-E375A85760BF}"/>
          </ac:picMkLst>
        </pc:picChg>
      </pc:sldChg>
      <pc:sldChg chg="addSp delSp modSp add mod">
        <pc:chgData name="Chris James" userId="9856b646-34eb-43a8-9963-5bfc381666fa" providerId="ADAL" clId="{F62B8D90-F49B-489B-AA4D-83BE8443E6BE}" dt="2021-02-11T18:35:59.639" v="2425" actId="14100"/>
        <pc:sldMkLst>
          <pc:docMk/>
          <pc:sldMk cId="3779582642" sldId="3254"/>
        </pc:sldMkLst>
        <pc:picChg chg="del">
          <ac:chgData name="Chris James" userId="9856b646-34eb-43a8-9963-5bfc381666fa" providerId="ADAL" clId="{F62B8D90-F49B-489B-AA4D-83BE8443E6BE}" dt="2021-02-11T18:34:51.461" v="2421" actId="478"/>
          <ac:picMkLst>
            <pc:docMk/>
            <pc:sldMk cId="3779582642" sldId="3254"/>
            <ac:picMk id="2" creationId="{1577DF93-6863-40D7-9BA1-CE494FE17C42}"/>
          </ac:picMkLst>
        </pc:picChg>
        <pc:picChg chg="add mod">
          <ac:chgData name="Chris James" userId="9856b646-34eb-43a8-9963-5bfc381666fa" providerId="ADAL" clId="{F62B8D90-F49B-489B-AA4D-83BE8443E6BE}" dt="2021-02-11T18:35:59.639" v="2425" actId="14100"/>
          <ac:picMkLst>
            <pc:docMk/>
            <pc:sldMk cId="3779582642" sldId="3254"/>
            <ac:picMk id="3" creationId="{936C16B4-F39D-4744-9C03-AD964BFD2110}"/>
          </ac:picMkLst>
        </pc:picChg>
      </pc:sldChg>
      <pc:sldChg chg="delSp add mod">
        <pc:chgData name="Chris James" userId="9856b646-34eb-43a8-9963-5bfc381666fa" providerId="ADAL" clId="{F62B8D90-F49B-489B-AA4D-83BE8443E6BE}" dt="2021-02-11T18:34:54.646" v="2422" actId="478"/>
        <pc:sldMkLst>
          <pc:docMk/>
          <pc:sldMk cId="2064406453" sldId="3255"/>
        </pc:sldMkLst>
        <pc:picChg chg="del">
          <ac:chgData name="Chris James" userId="9856b646-34eb-43a8-9963-5bfc381666fa" providerId="ADAL" clId="{F62B8D90-F49B-489B-AA4D-83BE8443E6BE}" dt="2021-02-11T18:34:54.646" v="2422" actId="478"/>
          <ac:picMkLst>
            <pc:docMk/>
            <pc:sldMk cId="2064406453" sldId="3255"/>
            <ac:picMk id="2" creationId="{1577DF93-6863-40D7-9BA1-CE494FE17C42}"/>
          </ac:picMkLst>
        </pc:picChg>
      </pc:sldChg>
      <pc:sldChg chg="addSp modSp add mod">
        <pc:chgData name="Chris James" userId="9856b646-34eb-43a8-9963-5bfc381666fa" providerId="ADAL" clId="{F62B8D90-F49B-489B-AA4D-83BE8443E6BE}" dt="2021-02-11T18:38:15.503" v="2431" actId="14100"/>
        <pc:sldMkLst>
          <pc:docMk/>
          <pc:sldMk cId="914798567" sldId="3256"/>
        </pc:sldMkLst>
        <pc:picChg chg="add mod">
          <ac:chgData name="Chris James" userId="9856b646-34eb-43a8-9963-5bfc381666fa" providerId="ADAL" clId="{F62B8D90-F49B-489B-AA4D-83BE8443E6BE}" dt="2021-02-11T18:38:15.503" v="2431" actId="14100"/>
          <ac:picMkLst>
            <pc:docMk/>
            <pc:sldMk cId="914798567" sldId="3256"/>
            <ac:picMk id="2" creationId="{88821C42-63CB-4815-B002-45D7D236929C}"/>
          </ac:picMkLst>
        </pc:picChg>
      </pc:sldChg>
      <pc:sldChg chg="add">
        <pc:chgData name="Chris James" userId="9856b646-34eb-43a8-9963-5bfc381666fa" providerId="ADAL" clId="{F62B8D90-F49B-489B-AA4D-83BE8443E6BE}" dt="2021-02-11T18:36:45.412" v="2427"/>
        <pc:sldMkLst>
          <pc:docMk/>
          <pc:sldMk cId="2174149682" sldId="3257"/>
        </pc:sldMkLst>
      </pc:sldChg>
      <pc:sldChg chg="add">
        <pc:chgData name="Chris James" userId="9856b646-34eb-43a8-9963-5bfc381666fa" providerId="ADAL" clId="{F62B8D90-F49B-489B-AA4D-83BE8443E6BE}" dt="2021-02-11T18:36:45.999" v="2428"/>
        <pc:sldMkLst>
          <pc:docMk/>
          <pc:sldMk cId="2214379683" sldId="3258"/>
        </pc:sldMkLst>
      </pc:sldChg>
      <pc:sldMasterChg chg="delSldLayout">
        <pc:chgData name="Chris James" userId="9856b646-34eb-43a8-9963-5bfc381666fa" providerId="ADAL" clId="{F62B8D90-F49B-489B-AA4D-83BE8443E6BE}" dt="2021-02-11T18:09:15.696" v="1648" actId="47"/>
        <pc:sldMasterMkLst>
          <pc:docMk/>
          <pc:sldMasterMk cId="851498869" sldId="2147483829"/>
        </pc:sldMasterMkLst>
        <pc:sldLayoutChg chg="del">
          <pc:chgData name="Chris James" userId="9856b646-34eb-43a8-9963-5bfc381666fa" providerId="ADAL" clId="{F62B8D90-F49B-489B-AA4D-83BE8443E6BE}" dt="2021-01-27T16:06:48.956" v="83" actId="47"/>
          <pc:sldLayoutMkLst>
            <pc:docMk/>
            <pc:sldMasterMk cId="851498869" sldId="2147483829"/>
            <pc:sldLayoutMk cId="890781058" sldId="2147483959"/>
          </pc:sldLayoutMkLst>
        </pc:sldLayoutChg>
        <pc:sldLayoutChg chg="del">
          <pc:chgData name="Chris James" userId="9856b646-34eb-43a8-9963-5bfc381666fa" providerId="ADAL" clId="{F62B8D90-F49B-489B-AA4D-83BE8443E6BE}" dt="2021-02-11T18:09:15.696" v="1648" actId="47"/>
          <pc:sldLayoutMkLst>
            <pc:docMk/>
            <pc:sldMasterMk cId="851498869" sldId="2147483829"/>
            <pc:sldLayoutMk cId="335396740" sldId="2147483960"/>
          </pc:sldLayoutMkLst>
        </pc:sldLayoutChg>
      </pc:sldMasterChg>
    </pc:docChg>
  </pc:docChgLst>
  <pc:docChgLst>
    <pc:chgData name="Chris James" userId="9856b646-34eb-43a8-9963-5bfc381666fa" providerId="ADAL" clId="{E557F293-08EE-48F8-9471-22A37154499B}"/>
    <pc:docChg chg="undo custSel addSld delSld modSld sldOrd modSection">
      <pc:chgData name="Chris James" userId="9856b646-34eb-43a8-9963-5bfc381666fa" providerId="ADAL" clId="{E557F293-08EE-48F8-9471-22A37154499B}" dt="2021-02-17T20:52:41.942" v="1950" actId="6549"/>
      <pc:docMkLst>
        <pc:docMk/>
      </pc:docMkLst>
      <pc:sldChg chg="modSp add mod modTransition">
        <pc:chgData name="Chris James" userId="9856b646-34eb-43a8-9963-5bfc381666fa" providerId="ADAL" clId="{E557F293-08EE-48F8-9471-22A37154499B}" dt="2021-02-17T20:52:41.942" v="1950" actId="6549"/>
        <pc:sldMkLst>
          <pc:docMk/>
          <pc:sldMk cId="2205012717" sldId="256"/>
        </pc:sldMkLst>
        <pc:spChg chg="mod">
          <ac:chgData name="Chris James" userId="9856b646-34eb-43a8-9963-5bfc381666fa" providerId="ADAL" clId="{E557F293-08EE-48F8-9471-22A37154499B}" dt="2021-02-17T20:52:41.942" v="1950" actId="6549"/>
          <ac:spMkLst>
            <pc:docMk/>
            <pc:sldMk cId="2205012717" sldId="256"/>
            <ac:spMk id="22" creationId="{DBF7D836-4727-4F60-9FEF-AB0F3BE4ECDE}"/>
          </ac:spMkLst>
        </pc:spChg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31187988" sldId="257"/>
        </pc:sldMkLst>
      </pc:sldChg>
      <pc:sldChg chg="add modTransition">
        <pc:chgData name="Chris James" userId="9856b646-34eb-43a8-9963-5bfc381666fa" providerId="ADAL" clId="{E557F293-08EE-48F8-9471-22A37154499B}" dt="2021-02-12T13:50:32.553" v="1856"/>
        <pc:sldMkLst>
          <pc:docMk/>
          <pc:sldMk cId="123934773" sldId="257"/>
        </pc:sldMkLst>
      </pc:sldChg>
      <pc:sldChg chg="add del">
        <pc:chgData name="Chris James" userId="9856b646-34eb-43a8-9963-5bfc381666fa" providerId="ADAL" clId="{E557F293-08EE-48F8-9471-22A37154499B}" dt="2021-02-12T13:38:36.456" v="1855"/>
        <pc:sldMkLst>
          <pc:docMk/>
          <pc:sldMk cId="4067759374" sldId="268"/>
        </pc:sldMkLst>
      </pc:sldChg>
      <pc:sldChg chg="modSp add mod">
        <pc:chgData name="Chris James" userId="9856b646-34eb-43a8-9963-5bfc381666fa" providerId="ADAL" clId="{E557F293-08EE-48F8-9471-22A37154499B}" dt="2021-02-12T10:49:53.408" v="1123" actId="1076"/>
        <pc:sldMkLst>
          <pc:docMk/>
          <pc:sldMk cId="3512270801" sldId="284"/>
        </pc:sldMkLst>
        <pc:spChg chg="mod">
          <ac:chgData name="Chris James" userId="9856b646-34eb-43a8-9963-5bfc381666fa" providerId="ADAL" clId="{E557F293-08EE-48F8-9471-22A37154499B}" dt="2021-02-12T10:47:58.940" v="1010" actId="20577"/>
          <ac:spMkLst>
            <pc:docMk/>
            <pc:sldMk cId="3512270801" sldId="284"/>
            <ac:spMk id="2" creationId="{7FC235F5-9D00-413D-992E-29404651F82F}"/>
          </ac:spMkLst>
        </pc:spChg>
        <pc:spChg chg="mod">
          <ac:chgData name="Chris James" userId="9856b646-34eb-43a8-9963-5bfc381666fa" providerId="ADAL" clId="{E557F293-08EE-48F8-9471-22A37154499B}" dt="2021-02-12T10:49:53.408" v="1123" actId="1076"/>
          <ac:spMkLst>
            <pc:docMk/>
            <pc:sldMk cId="3512270801" sldId="284"/>
            <ac:spMk id="11" creationId="{532DD5B1-BDF7-45C2-9DE5-46B9224398C5}"/>
          </ac:spMkLst>
        </pc:spChg>
      </pc:sldChg>
      <pc:sldChg chg="modSp mod">
        <pc:chgData name="Chris James" userId="9856b646-34eb-43a8-9963-5bfc381666fa" providerId="ADAL" clId="{E557F293-08EE-48F8-9471-22A37154499B}" dt="2021-02-12T13:37:35.944" v="1853" actId="6549"/>
        <pc:sldMkLst>
          <pc:docMk/>
          <pc:sldMk cId="3031936584" sldId="2154"/>
        </pc:sldMkLst>
        <pc:spChg chg="mod">
          <ac:chgData name="Chris James" userId="9856b646-34eb-43a8-9963-5bfc381666fa" providerId="ADAL" clId="{E557F293-08EE-48F8-9471-22A37154499B}" dt="2021-02-12T13:37:35.944" v="1853" actId="6549"/>
          <ac:spMkLst>
            <pc:docMk/>
            <pc:sldMk cId="3031936584" sldId="2154"/>
            <ac:spMk id="5" creationId="{187C52A2-40BA-4CA5-ABDD-9CAEF143FEAA}"/>
          </ac:spMkLst>
        </pc:spChg>
      </pc:sldChg>
      <pc:sldChg chg="add del">
        <pc:chgData name="Chris James" userId="9856b646-34eb-43a8-9963-5bfc381666fa" providerId="ADAL" clId="{E557F293-08EE-48F8-9471-22A37154499B}" dt="2021-02-12T13:38:36.456" v="1855"/>
        <pc:sldMkLst>
          <pc:docMk/>
          <pc:sldMk cId="272387461" sldId="2799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724685380" sldId="2800"/>
        </pc:sldMkLst>
      </pc:sldChg>
      <pc:sldChg chg="add del">
        <pc:chgData name="Chris James" userId="9856b646-34eb-43a8-9963-5bfc381666fa" providerId="ADAL" clId="{E557F293-08EE-48F8-9471-22A37154499B}" dt="2021-02-12T13:38:36.456" v="1855"/>
        <pc:sldMkLst>
          <pc:docMk/>
          <pc:sldMk cId="78437035" sldId="2802"/>
        </pc:sldMkLst>
      </pc:sldChg>
      <pc:sldChg chg="add">
        <pc:chgData name="Chris James" userId="9856b646-34eb-43a8-9963-5bfc381666fa" providerId="ADAL" clId="{E557F293-08EE-48F8-9471-22A37154499B}" dt="2021-02-12T13:38:36.456" v="1855"/>
        <pc:sldMkLst>
          <pc:docMk/>
          <pc:sldMk cId="3333215552" sldId="2803"/>
        </pc:sldMkLst>
      </pc:sldChg>
      <pc:sldChg chg="add">
        <pc:chgData name="Chris James" userId="9856b646-34eb-43a8-9963-5bfc381666fa" providerId="ADAL" clId="{E557F293-08EE-48F8-9471-22A37154499B}" dt="2021-02-12T13:38:36.456" v="1855"/>
        <pc:sldMkLst>
          <pc:docMk/>
          <pc:sldMk cId="2010215111" sldId="2804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2316685139" sldId="2804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2134432823" sldId="2805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511828007" sldId="2807"/>
        </pc:sldMkLst>
      </pc:sldChg>
      <pc:sldChg chg="modSp mod">
        <pc:chgData name="Chris James" userId="9856b646-34eb-43a8-9963-5bfc381666fa" providerId="ADAL" clId="{E557F293-08EE-48F8-9471-22A37154499B}" dt="2021-02-12T13:10:53.778" v="1133" actId="20577"/>
        <pc:sldMkLst>
          <pc:docMk/>
          <pc:sldMk cId="1543105430" sldId="3182"/>
        </pc:sldMkLst>
        <pc:spChg chg="mod">
          <ac:chgData name="Chris James" userId="9856b646-34eb-43a8-9963-5bfc381666fa" providerId="ADAL" clId="{E557F293-08EE-48F8-9471-22A37154499B}" dt="2021-02-12T13:10:53.778" v="1133" actId="20577"/>
          <ac:spMkLst>
            <pc:docMk/>
            <pc:sldMk cId="1543105430" sldId="3182"/>
            <ac:spMk id="3" creationId="{A209F099-9588-43C3-A75C-6462B624D432}"/>
          </ac:spMkLst>
        </pc:spChg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3653776640" sldId="3184"/>
        </pc:sldMkLst>
      </pc:sldChg>
      <pc:sldChg chg="add">
        <pc:chgData name="Chris James" userId="9856b646-34eb-43a8-9963-5bfc381666fa" providerId="ADAL" clId="{E557F293-08EE-48F8-9471-22A37154499B}" dt="2021-02-12T13:35:50.944" v="1805"/>
        <pc:sldMkLst>
          <pc:docMk/>
          <pc:sldMk cId="26104480" sldId="3185"/>
        </pc:sldMkLst>
      </pc:sldChg>
      <pc:sldChg chg="add">
        <pc:chgData name="Chris James" userId="9856b646-34eb-43a8-9963-5bfc381666fa" providerId="ADAL" clId="{E557F293-08EE-48F8-9471-22A37154499B}" dt="2021-02-12T13:35:50.944" v="1805"/>
        <pc:sldMkLst>
          <pc:docMk/>
          <pc:sldMk cId="3849802768" sldId="3188"/>
        </pc:sldMkLst>
      </pc:sldChg>
      <pc:sldChg chg="add">
        <pc:chgData name="Chris James" userId="9856b646-34eb-43a8-9963-5bfc381666fa" providerId="ADAL" clId="{E557F293-08EE-48F8-9471-22A37154499B}" dt="2021-02-12T13:35:00.512" v="1804"/>
        <pc:sldMkLst>
          <pc:docMk/>
          <pc:sldMk cId="3516912288" sldId="3192"/>
        </pc:sldMkLst>
      </pc:sldChg>
      <pc:sldChg chg="add">
        <pc:chgData name="Chris James" userId="9856b646-34eb-43a8-9963-5bfc381666fa" providerId="ADAL" clId="{E557F293-08EE-48F8-9471-22A37154499B}" dt="2021-02-12T13:35:00.512" v="1804"/>
        <pc:sldMkLst>
          <pc:docMk/>
          <pc:sldMk cId="2450431754" sldId="3193"/>
        </pc:sldMkLst>
      </pc:sldChg>
      <pc:sldChg chg="add">
        <pc:chgData name="Chris James" userId="9856b646-34eb-43a8-9963-5bfc381666fa" providerId="ADAL" clId="{E557F293-08EE-48F8-9471-22A37154499B}" dt="2021-02-12T13:35:50.944" v="1805"/>
        <pc:sldMkLst>
          <pc:docMk/>
          <pc:sldMk cId="2156083930" sldId="3194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406472690" sldId="3202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1991518352" sldId="3204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2062382857" sldId="3205"/>
        </pc:sldMkLst>
      </pc:sldChg>
      <pc:sldChg chg="del">
        <pc:chgData name="Chris James" userId="9856b646-34eb-43a8-9963-5bfc381666fa" providerId="ADAL" clId="{E557F293-08EE-48F8-9471-22A37154499B}" dt="2021-02-12T13:37:19.611" v="1829" actId="47"/>
        <pc:sldMkLst>
          <pc:docMk/>
          <pc:sldMk cId="2188288991" sldId="3206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2236313081" sldId="3208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2235951519" sldId="3209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1424803526" sldId="3210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2997120057" sldId="3211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1683695763" sldId="3212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1109664930" sldId="3213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748830753" sldId="3214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4218824003" sldId="3215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912620204" sldId="3216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3620070846" sldId="3220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4101939714" sldId="3222"/>
        </pc:sldMkLst>
      </pc:sldChg>
      <pc:sldChg chg="del">
        <pc:chgData name="Chris James" userId="9856b646-34eb-43a8-9963-5bfc381666fa" providerId="ADAL" clId="{E557F293-08EE-48F8-9471-22A37154499B}" dt="2021-02-12T13:36:27.569" v="1813" actId="47"/>
        <pc:sldMkLst>
          <pc:docMk/>
          <pc:sldMk cId="3418909068" sldId="3229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1321980094" sldId="3232"/>
        </pc:sldMkLst>
      </pc:sldChg>
      <pc:sldChg chg="modSp mod">
        <pc:chgData name="Chris James" userId="9856b646-34eb-43a8-9963-5bfc381666fa" providerId="ADAL" clId="{E557F293-08EE-48F8-9471-22A37154499B}" dt="2021-02-12T09:38:14.989" v="21" actId="20577"/>
        <pc:sldMkLst>
          <pc:docMk/>
          <pc:sldMk cId="2877045381" sldId="3233"/>
        </pc:sldMkLst>
        <pc:spChg chg="mod">
          <ac:chgData name="Chris James" userId="9856b646-34eb-43a8-9963-5bfc381666fa" providerId="ADAL" clId="{E557F293-08EE-48F8-9471-22A37154499B}" dt="2021-02-12T09:38:14.989" v="21" actId="20577"/>
          <ac:spMkLst>
            <pc:docMk/>
            <pc:sldMk cId="2877045381" sldId="3233"/>
            <ac:spMk id="4" creationId="{10C4C6A4-7F83-4BBF-BAB9-D6667F4CD4F2}"/>
          </ac:spMkLst>
        </pc:spChg>
      </pc:sldChg>
      <pc:sldChg chg="del">
        <pc:chgData name="Chris James" userId="9856b646-34eb-43a8-9963-5bfc381666fa" providerId="ADAL" clId="{E557F293-08EE-48F8-9471-22A37154499B}" dt="2021-02-12T13:36:08.800" v="1812" actId="47"/>
        <pc:sldMkLst>
          <pc:docMk/>
          <pc:sldMk cId="3049769490" sldId="3234"/>
        </pc:sldMkLst>
      </pc:sldChg>
      <pc:sldChg chg="del">
        <pc:chgData name="Chris James" userId="9856b646-34eb-43a8-9963-5bfc381666fa" providerId="ADAL" clId="{E557F293-08EE-48F8-9471-22A37154499B}" dt="2021-02-12T13:36:02.461" v="1808" actId="47"/>
        <pc:sldMkLst>
          <pc:docMk/>
          <pc:sldMk cId="898727007" sldId="3235"/>
        </pc:sldMkLst>
      </pc:sldChg>
      <pc:sldChg chg="del">
        <pc:chgData name="Chris James" userId="9856b646-34eb-43a8-9963-5bfc381666fa" providerId="ADAL" clId="{E557F293-08EE-48F8-9471-22A37154499B}" dt="2021-02-12T13:36:06.768" v="1811" actId="47"/>
        <pc:sldMkLst>
          <pc:docMk/>
          <pc:sldMk cId="80757895" sldId="3237"/>
        </pc:sldMkLst>
      </pc:sldChg>
      <pc:sldChg chg="del">
        <pc:chgData name="Chris James" userId="9856b646-34eb-43a8-9963-5bfc381666fa" providerId="ADAL" clId="{E557F293-08EE-48F8-9471-22A37154499B}" dt="2021-02-12T13:36:05.329" v="1810" actId="47"/>
        <pc:sldMkLst>
          <pc:docMk/>
          <pc:sldMk cId="1014851640" sldId="3238"/>
        </pc:sldMkLst>
      </pc:sldChg>
      <pc:sldChg chg="del">
        <pc:chgData name="Chris James" userId="9856b646-34eb-43a8-9963-5bfc381666fa" providerId="ADAL" clId="{E557F293-08EE-48F8-9471-22A37154499B}" dt="2021-02-12T13:36:03.947" v="1809" actId="47"/>
        <pc:sldMkLst>
          <pc:docMk/>
          <pc:sldMk cId="2397100830" sldId="3239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1580527623" sldId="3240"/>
        </pc:sldMkLst>
      </pc:sldChg>
      <pc:sldChg chg="del">
        <pc:chgData name="Chris James" userId="9856b646-34eb-43a8-9963-5bfc381666fa" providerId="ADAL" clId="{E557F293-08EE-48F8-9471-22A37154499B}" dt="2021-02-12T13:36:27.569" v="1813" actId="47"/>
        <pc:sldMkLst>
          <pc:docMk/>
          <pc:sldMk cId="2643190067" sldId="3241"/>
        </pc:sldMkLst>
      </pc:sldChg>
      <pc:sldChg chg="del">
        <pc:chgData name="Chris James" userId="9856b646-34eb-43a8-9963-5bfc381666fa" providerId="ADAL" clId="{E557F293-08EE-48F8-9471-22A37154499B}" dt="2021-02-12T13:36:27.569" v="1813" actId="47"/>
        <pc:sldMkLst>
          <pc:docMk/>
          <pc:sldMk cId="1815846622" sldId="3242"/>
        </pc:sldMkLst>
      </pc:sldChg>
      <pc:sldChg chg="del">
        <pc:chgData name="Chris James" userId="9856b646-34eb-43a8-9963-5bfc381666fa" providerId="ADAL" clId="{E557F293-08EE-48F8-9471-22A37154499B}" dt="2021-02-12T13:36:27.569" v="1813" actId="47"/>
        <pc:sldMkLst>
          <pc:docMk/>
          <pc:sldMk cId="1772528882" sldId="3243"/>
        </pc:sldMkLst>
      </pc:sldChg>
      <pc:sldChg chg="del">
        <pc:chgData name="Chris James" userId="9856b646-34eb-43a8-9963-5bfc381666fa" providerId="ADAL" clId="{E557F293-08EE-48F8-9471-22A37154499B}" dt="2021-02-12T13:37:14.902" v="1828" actId="47"/>
        <pc:sldMkLst>
          <pc:docMk/>
          <pc:sldMk cId="1427634970" sldId="3244"/>
        </pc:sldMkLst>
      </pc:sldChg>
      <pc:sldChg chg="modSp mod">
        <pc:chgData name="Chris James" userId="9856b646-34eb-43a8-9963-5bfc381666fa" providerId="ADAL" clId="{E557F293-08EE-48F8-9471-22A37154499B}" dt="2021-02-12T13:37:04.790" v="1827" actId="6549"/>
        <pc:sldMkLst>
          <pc:docMk/>
          <pc:sldMk cId="2358129207" sldId="3245"/>
        </pc:sldMkLst>
        <pc:spChg chg="mod">
          <ac:chgData name="Chris James" userId="9856b646-34eb-43a8-9963-5bfc381666fa" providerId="ADAL" clId="{E557F293-08EE-48F8-9471-22A37154499B}" dt="2021-02-12T13:37:04.790" v="1827" actId="6549"/>
          <ac:spMkLst>
            <pc:docMk/>
            <pc:sldMk cId="2358129207" sldId="3245"/>
            <ac:spMk id="4" creationId="{10C4C6A4-7F83-4BBF-BAB9-D6667F4CD4F2}"/>
          </ac:spMkLst>
        </pc:spChg>
      </pc:sldChg>
      <pc:sldChg chg="del">
        <pc:chgData name="Chris James" userId="9856b646-34eb-43a8-9963-5bfc381666fa" providerId="ADAL" clId="{E557F293-08EE-48F8-9471-22A37154499B}" dt="2021-02-12T13:35:56.829" v="1806" actId="47"/>
        <pc:sldMkLst>
          <pc:docMk/>
          <pc:sldMk cId="1076863346" sldId="3246"/>
        </pc:sldMkLst>
      </pc:sldChg>
      <pc:sldChg chg="del">
        <pc:chgData name="Chris James" userId="9856b646-34eb-43a8-9963-5bfc381666fa" providerId="ADAL" clId="{E557F293-08EE-48F8-9471-22A37154499B}" dt="2021-02-12T13:36:01.346" v="1807" actId="47"/>
        <pc:sldMkLst>
          <pc:docMk/>
          <pc:sldMk cId="1808293868" sldId="3247"/>
        </pc:sldMkLst>
      </pc:sldChg>
      <pc:sldChg chg="addSp modSp mod">
        <pc:chgData name="Chris James" userId="9856b646-34eb-43a8-9963-5bfc381666fa" providerId="ADAL" clId="{E557F293-08EE-48F8-9471-22A37154499B}" dt="2021-02-12T13:18:03.330" v="1436" actId="14100"/>
        <pc:sldMkLst>
          <pc:docMk/>
          <pc:sldMk cId="2341652923" sldId="3248"/>
        </pc:sldMkLst>
        <pc:spChg chg="add mod">
          <ac:chgData name="Chris James" userId="9856b646-34eb-43a8-9963-5bfc381666fa" providerId="ADAL" clId="{E557F293-08EE-48F8-9471-22A37154499B}" dt="2021-02-12T13:17:55.792" v="1435" actId="1037"/>
          <ac:spMkLst>
            <pc:docMk/>
            <pc:sldMk cId="2341652923" sldId="3248"/>
            <ac:spMk id="3" creationId="{14465793-1C1E-4056-8B6F-55D548503CB9}"/>
          </ac:spMkLst>
        </pc:spChg>
        <pc:spChg chg="mod">
          <ac:chgData name="Chris James" userId="9856b646-34eb-43a8-9963-5bfc381666fa" providerId="ADAL" clId="{E557F293-08EE-48F8-9471-22A37154499B}" dt="2021-02-12T10:03:44.149" v="434" actId="14100"/>
          <ac:spMkLst>
            <pc:docMk/>
            <pc:sldMk cId="2341652923" sldId="3248"/>
            <ac:spMk id="19" creationId="{2BB89FAE-8F50-4789-B37D-D024D2FD3434}"/>
          </ac:spMkLst>
        </pc:spChg>
        <pc:spChg chg="add mod">
          <ac:chgData name="Chris James" userId="9856b646-34eb-43a8-9963-5bfc381666fa" providerId="ADAL" clId="{E557F293-08EE-48F8-9471-22A37154499B}" dt="2021-02-12T09:51:15.917" v="198" actId="1076"/>
          <ac:spMkLst>
            <pc:docMk/>
            <pc:sldMk cId="2341652923" sldId="3248"/>
            <ac:spMk id="21" creationId="{2FC89245-6432-46EA-A9B2-39E344511AD4}"/>
          </ac:spMkLst>
        </pc:spChg>
        <pc:spChg chg="add mod">
          <ac:chgData name="Chris James" userId="9856b646-34eb-43a8-9963-5bfc381666fa" providerId="ADAL" clId="{E557F293-08EE-48F8-9471-22A37154499B}" dt="2021-02-12T09:51:55.479" v="310" actId="20577"/>
          <ac:spMkLst>
            <pc:docMk/>
            <pc:sldMk cId="2341652923" sldId="3248"/>
            <ac:spMk id="22" creationId="{D38D8E02-647B-4BE9-A0E2-532D5BE27DA2}"/>
          </ac:spMkLst>
        </pc:spChg>
        <pc:spChg chg="add mod">
          <ac:chgData name="Chris James" userId="9856b646-34eb-43a8-9963-5bfc381666fa" providerId="ADAL" clId="{E557F293-08EE-48F8-9471-22A37154499B}" dt="2021-02-12T13:18:03.330" v="1436" actId="14100"/>
          <ac:spMkLst>
            <pc:docMk/>
            <pc:sldMk cId="2341652923" sldId="3248"/>
            <ac:spMk id="23" creationId="{BFC9FEBA-8446-4CAF-B80D-9C1FA0054A7B}"/>
          </ac:spMkLst>
        </pc:spChg>
        <pc:picChg chg="mod">
          <ac:chgData name="Chris James" userId="9856b646-34eb-43a8-9963-5bfc381666fa" providerId="ADAL" clId="{E557F293-08EE-48F8-9471-22A37154499B}" dt="2021-02-12T13:17:43.196" v="1418" actId="1036"/>
          <ac:picMkLst>
            <pc:docMk/>
            <pc:sldMk cId="2341652923" sldId="3248"/>
            <ac:picMk id="2" creationId="{2AD76323-216D-4B9F-8FC9-102D5388AC04}"/>
          </ac:picMkLst>
        </pc:picChg>
      </pc:sldChg>
      <pc:sldChg chg="del">
        <pc:chgData name="Chris James" userId="9856b646-34eb-43a8-9963-5bfc381666fa" providerId="ADAL" clId="{E557F293-08EE-48F8-9471-22A37154499B}" dt="2021-02-12T13:22:06.917" v="1519" actId="47"/>
        <pc:sldMkLst>
          <pc:docMk/>
          <pc:sldMk cId="1151269116" sldId="3252"/>
        </pc:sldMkLst>
      </pc:sldChg>
      <pc:sldChg chg="addSp delSp modSp mod">
        <pc:chgData name="Chris James" userId="9856b646-34eb-43a8-9963-5bfc381666fa" providerId="ADAL" clId="{E557F293-08EE-48F8-9471-22A37154499B}" dt="2021-02-12T13:31:32.303" v="1803" actId="12"/>
        <pc:sldMkLst>
          <pc:docMk/>
          <pc:sldMk cId="3779582642" sldId="3254"/>
        </pc:sldMkLst>
        <pc:spChg chg="add mod">
          <ac:chgData name="Chris James" userId="9856b646-34eb-43a8-9963-5bfc381666fa" providerId="ADAL" clId="{E557F293-08EE-48F8-9471-22A37154499B}" dt="2021-02-12T13:19:29.440" v="1449" actId="207"/>
          <ac:spMkLst>
            <pc:docMk/>
            <pc:sldMk cId="3779582642" sldId="3254"/>
            <ac:spMk id="2" creationId="{D0DA4EE2-A352-418A-A14A-1272A81E13B5}"/>
          </ac:spMkLst>
        </pc:spChg>
        <pc:spChg chg="add mod">
          <ac:chgData name="Chris James" userId="9856b646-34eb-43a8-9963-5bfc381666fa" providerId="ADAL" clId="{E557F293-08EE-48F8-9471-22A37154499B}" dt="2021-02-12T13:31:32.303" v="1803" actId="12"/>
          <ac:spMkLst>
            <pc:docMk/>
            <pc:sldMk cId="3779582642" sldId="3254"/>
            <ac:spMk id="6" creationId="{9FFD312A-D907-4489-9329-7E4BB089B95D}"/>
          </ac:spMkLst>
        </pc:spChg>
        <pc:spChg chg="add del mod">
          <ac:chgData name="Chris James" userId="9856b646-34eb-43a8-9963-5bfc381666fa" providerId="ADAL" clId="{E557F293-08EE-48F8-9471-22A37154499B}" dt="2021-02-12T13:31:17.635" v="1783" actId="478"/>
          <ac:spMkLst>
            <pc:docMk/>
            <pc:sldMk cId="3779582642" sldId="3254"/>
            <ac:spMk id="8" creationId="{42A9812A-3F8C-466D-AE48-F862463932CA}"/>
          </ac:spMkLst>
        </pc:spChg>
        <pc:picChg chg="mod">
          <ac:chgData name="Chris James" userId="9856b646-34eb-43a8-9963-5bfc381666fa" providerId="ADAL" clId="{E557F293-08EE-48F8-9471-22A37154499B}" dt="2021-02-12T13:19:01.080" v="1446" actId="1076"/>
          <ac:picMkLst>
            <pc:docMk/>
            <pc:sldMk cId="3779582642" sldId="3254"/>
            <ac:picMk id="3" creationId="{936C16B4-F39D-4744-9C03-AD964BFD2110}"/>
          </ac:picMkLst>
        </pc:picChg>
        <pc:picChg chg="add mod">
          <ac:chgData name="Chris James" userId="9856b646-34eb-43a8-9963-5bfc381666fa" providerId="ADAL" clId="{E557F293-08EE-48F8-9471-22A37154499B}" dt="2021-02-12T13:19:56.033" v="1483" actId="1036"/>
          <ac:picMkLst>
            <pc:docMk/>
            <pc:sldMk cId="3779582642" sldId="3254"/>
            <ac:picMk id="7" creationId="{80B59AD4-F641-4693-A68A-1D1AFC3D764D}"/>
          </ac:picMkLst>
        </pc:picChg>
      </pc:sldChg>
      <pc:sldChg chg="del">
        <pc:chgData name="Chris James" userId="9856b646-34eb-43a8-9963-5bfc381666fa" providerId="ADAL" clId="{E557F293-08EE-48F8-9471-22A37154499B}" dt="2021-02-12T13:22:05.519" v="1518" actId="47"/>
        <pc:sldMkLst>
          <pc:docMk/>
          <pc:sldMk cId="2064406453" sldId="3255"/>
        </pc:sldMkLst>
      </pc:sldChg>
      <pc:sldChg chg="addSp delSp modSp mod ord">
        <pc:chgData name="Chris James" userId="9856b646-34eb-43a8-9963-5bfc381666fa" providerId="ADAL" clId="{E557F293-08EE-48F8-9471-22A37154499B}" dt="2021-02-12T13:30:57.413" v="1778" actId="12"/>
        <pc:sldMkLst>
          <pc:docMk/>
          <pc:sldMk cId="914798567" sldId="3256"/>
        </pc:sldMkLst>
        <pc:spChg chg="add del mod">
          <ac:chgData name="Chris James" userId="9856b646-34eb-43a8-9963-5bfc381666fa" providerId="ADAL" clId="{E557F293-08EE-48F8-9471-22A37154499B}" dt="2021-02-12T13:20:53.785" v="1486"/>
          <ac:spMkLst>
            <pc:docMk/>
            <pc:sldMk cId="914798567" sldId="3256"/>
            <ac:spMk id="6" creationId="{D93085DF-B04D-410B-B06C-1D5DF2BDD6CE}"/>
          </ac:spMkLst>
        </pc:spChg>
        <pc:spChg chg="add del mod">
          <ac:chgData name="Chris James" userId="9856b646-34eb-43a8-9963-5bfc381666fa" providerId="ADAL" clId="{E557F293-08EE-48F8-9471-22A37154499B}" dt="2021-02-12T13:20:53.785" v="1486"/>
          <ac:spMkLst>
            <pc:docMk/>
            <pc:sldMk cId="914798567" sldId="3256"/>
            <ac:spMk id="7" creationId="{F4EA1C2F-1E25-4430-B7F0-C51323197F73}"/>
          </ac:spMkLst>
        </pc:spChg>
        <pc:spChg chg="add mod">
          <ac:chgData name="Chris James" userId="9856b646-34eb-43a8-9963-5bfc381666fa" providerId="ADAL" clId="{E557F293-08EE-48F8-9471-22A37154499B}" dt="2021-02-12T13:30:57.413" v="1778" actId="12"/>
          <ac:spMkLst>
            <pc:docMk/>
            <pc:sldMk cId="914798567" sldId="3256"/>
            <ac:spMk id="8" creationId="{C764A8DF-85CC-47BE-9CD1-54816CAB2869}"/>
          </ac:spMkLst>
        </pc:spChg>
      </pc:sldChg>
      <pc:sldChg chg="addSp delSp modSp mod">
        <pc:chgData name="Chris James" userId="9856b646-34eb-43a8-9963-5bfc381666fa" providerId="ADAL" clId="{E557F293-08EE-48F8-9471-22A37154499B}" dt="2021-02-12T09:54:22.144" v="351" actId="1076"/>
        <pc:sldMkLst>
          <pc:docMk/>
          <pc:sldMk cId="2174149682" sldId="3257"/>
        </pc:sldMkLst>
        <pc:spChg chg="mod">
          <ac:chgData name="Chris James" userId="9856b646-34eb-43a8-9963-5bfc381666fa" providerId="ADAL" clId="{E557F293-08EE-48F8-9471-22A37154499B}" dt="2021-02-12T09:54:05.846" v="349" actId="20577"/>
          <ac:spMkLst>
            <pc:docMk/>
            <pc:sldMk cId="2174149682" sldId="3257"/>
            <ac:spMk id="5" creationId="{494C6FE3-DBB9-42C3-A634-27F4D8D5FB7E}"/>
          </ac:spMkLst>
        </pc:spChg>
        <pc:spChg chg="add del mod">
          <ac:chgData name="Chris James" userId="9856b646-34eb-43a8-9963-5bfc381666fa" providerId="ADAL" clId="{E557F293-08EE-48F8-9471-22A37154499B}" dt="2021-02-12T09:52:54.951" v="312"/>
          <ac:spMkLst>
            <pc:docMk/>
            <pc:sldMk cId="2174149682" sldId="3257"/>
            <ac:spMk id="6" creationId="{7554DB1E-588E-4EBB-87A0-7C29B4A4D8C4}"/>
          </ac:spMkLst>
        </pc:spChg>
        <pc:picChg chg="add mod">
          <ac:chgData name="Chris James" userId="9856b646-34eb-43a8-9963-5bfc381666fa" providerId="ADAL" clId="{E557F293-08EE-48F8-9471-22A37154499B}" dt="2021-02-12T09:54:22.144" v="351" actId="1076"/>
          <ac:picMkLst>
            <pc:docMk/>
            <pc:sldMk cId="2174149682" sldId="3257"/>
            <ac:picMk id="3" creationId="{97BA3A92-0A05-4B5D-9FD6-7D2634DD0507}"/>
          </ac:picMkLst>
        </pc:picChg>
      </pc:sldChg>
      <pc:sldChg chg="del">
        <pc:chgData name="Chris James" userId="9856b646-34eb-43a8-9963-5bfc381666fa" providerId="ADAL" clId="{E557F293-08EE-48F8-9471-22A37154499B}" dt="2021-02-12T13:22:03.630" v="1517" actId="47"/>
        <pc:sldMkLst>
          <pc:docMk/>
          <pc:sldMk cId="2214379683" sldId="3258"/>
        </pc:sldMkLst>
      </pc:sldChg>
      <pc:sldChg chg="addSp modSp new mod">
        <pc:chgData name="Chris James" userId="9856b646-34eb-43a8-9963-5bfc381666fa" providerId="ADAL" clId="{E557F293-08EE-48F8-9471-22A37154499B}" dt="2021-02-12T13:13:07.610" v="1288" actId="1076"/>
        <pc:sldMkLst>
          <pc:docMk/>
          <pc:sldMk cId="4119359410" sldId="3259"/>
        </pc:sldMkLst>
        <pc:spChg chg="add mod">
          <ac:chgData name="Chris James" userId="9856b646-34eb-43a8-9963-5bfc381666fa" providerId="ADAL" clId="{E557F293-08EE-48F8-9471-22A37154499B}" dt="2021-02-12T13:11:31.388" v="1149" actId="20577"/>
          <ac:spMkLst>
            <pc:docMk/>
            <pc:sldMk cId="4119359410" sldId="3259"/>
            <ac:spMk id="3" creationId="{F5DB3B90-7CE3-40D1-A27C-902334556524}"/>
          </ac:spMkLst>
        </pc:spChg>
        <pc:spChg chg="add mod">
          <ac:chgData name="Chris James" userId="9856b646-34eb-43a8-9963-5bfc381666fa" providerId="ADAL" clId="{E557F293-08EE-48F8-9471-22A37154499B}" dt="2021-02-12T13:13:07.610" v="1288" actId="1076"/>
          <ac:spMkLst>
            <pc:docMk/>
            <pc:sldMk cId="4119359410" sldId="3259"/>
            <ac:spMk id="4" creationId="{15628ECB-B0E9-4AA4-B9BF-1CBA96F3D5D0}"/>
          </ac:spMkLst>
        </pc:spChg>
        <pc:spChg chg="add mod">
          <ac:chgData name="Chris James" userId="9856b646-34eb-43a8-9963-5bfc381666fa" providerId="ADAL" clId="{E557F293-08EE-48F8-9471-22A37154499B}" dt="2021-02-12T13:11:42.454" v="1163" actId="20577"/>
          <ac:spMkLst>
            <pc:docMk/>
            <pc:sldMk cId="4119359410" sldId="3259"/>
            <ac:spMk id="5" creationId="{5FE8372A-4838-4C22-89DC-15F9EA2743C3}"/>
          </ac:spMkLst>
        </pc:spChg>
        <pc:picChg chg="add mod">
          <ac:chgData name="Chris James" userId="9856b646-34eb-43a8-9963-5bfc381666fa" providerId="ADAL" clId="{E557F293-08EE-48F8-9471-22A37154499B}" dt="2021-02-12T09:35:50.665" v="5" actId="1076"/>
          <ac:picMkLst>
            <pc:docMk/>
            <pc:sldMk cId="4119359410" sldId="3259"/>
            <ac:picMk id="2" creationId="{ADFAE2BF-2F5B-4692-86A1-7BADF77FC5EF}"/>
          </ac:picMkLst>
        </pc:picChg>
      </pc:sldChg>
      <pc:sldChg chg="add">
        <pc:chgData name="Chris James" userId="9856b646-34eb-43a8-9963-5bfc381666fa" providerId="ADAL" clId="{E557F293-08EE-48F8-9471-22A37154499B}" dt="2021-02-12T09:38:03.689" v="6"/>
        <pc:sldMkLst>
          <pc:docMk/>
          <pc:sldMk cId="2996363021" sldId="3260"/>
        </pc:sldMkLst>
      </pc:sldChg>
      <pc:sldChg chg="addSp delSp modSp add mod">
        <pc:chgData name="Chris James" userId="9856b646-34eb-43a8-9963-5bfc381666fa" providerId="ADAL" clId="{E557F293-08EE-48F8-9471-22A37154499B}" dt="2021-02-12T13:18:23.109" v="1441" actId="1038"/>
        <pc:sldMkLst>
          <pc:docMk/>
          <pc:sldMk cId="941784356" sldId="3261"/>
        </pc:sldMkLst>
        <pc:spChg chg="mod">
          <ac:chgData name="Chris James" userId="9856b646-34eb-43a8-9963-5bfc381666fa" providerId="ADAL" clId="{E557F293-08EE-48F8-9471-22A37154499B}" dt="2021-02-12T10:05:34.642" v="744" actId="20577"/>
          <ac:spMkLst>
            <pc:docMk/>
            <pc:sldMk cId="941784356" sldId="3261"/>
            <ac:spMk id="19" creationId="{2BB89FAE-8F50-4789-B37D-D024D2FD3434}"/>
          </ac:spMkLst>
        </pc:spChg>
        <pc:spChg chg="add mod">
          <ac:chgData name="Chris James" userId="9856b646-34eb-43a8-9963-5bfc381666fa" providerId="ADAL" clId="{E557F293-08EE-48F8-9471-22A37154499B}" dt="2021-02-12T10:04:16.105" v="439" actId="1076"/>
          <ac:spMkLst>
            <pc:docMk/>
            <pc:sldMk cId="941784356" sldId="3261"/>
            <ac:spMk id="23" creationId="{39556860-9803-421F-8B4D-0ACFA7AA99D1}"/>
          </ac:spMkLst>
        </pc:spChg>
        <pc:spChg chg="add mod">
          <ac:chgData name="Chris James" userId="9856b646-34eb-43a8-9963-5bfc381666fa" providerId="ADAL" clId="{E557F293-08EE-48F8-9471-22A37154499B}" dt="2021-02-12T13:18:16.878" v="1437"/>
          <ac:spMkLst>
            <pc:docMk/>
            <pc:sldMk cId="941784356" sldId="3261"/>
            <ac:spMk id="24" creationId="{9016F1C9-D6FF-4F23-9236-8FE27D956987}"/>
          </ac:spMkLst>
        </pc:spChg>
        <pc:spChg chg="add del mod">
          <ac:chgData name="Chris James" userId="9856b646-34eb-43a8-9963-5bfc381666fa" providerId="ADAL" clId="{E557F293-08EE-48F8-9471-22A37154499B}" dt="2021-02-12T10:04:26.407" v="441"/>
          <ac:spMkLst>
            <pc:docMk/>
            <pc:sldMk cId="941784356" sldId="3261"/>
            <ac:spMk id="24" creationId="{A307958A-5567-4A27-929B-D12F92C7C570}"/>
          </ac:spMkLst>
        </pc:spChg>
        <pc:spChg chg="add mod">
          <ac:chgData name="Chris James" userId="9856b646-34eb-43a8-9963-5bfc381666fa" providerId="ADAL" clId="{E557F293-08EE-48F8-9471-22A37154499B}" dt="2021-02-12T10:04:49.771" v="517" actId="20577"/>
          <ac:spMkLst>
            <pc:docMk/>
            <pc:sldMk cId="941784356" sldId="3261"/>
            <ac:spMk id="25" creationId="{9EA2B09A-1E5F-47FF-94E0-647B231A2FA0}"/>
          </ac:spMkLst>
        </pc:spChg>
        <pc:spChg chg="add mod">
          <ac:chgData name="Chris James" userId="9856b646-34eb-43a8-9963-5bfc381666fa" providerId="ADAL" clId="{E557F293-08EE-48F8-9471-22A37154499B}" dt="2021-02-12T13:18:23.109" v="1441" actId="1038"/>
          <ac:spMkLst>
            <pc:docMk/>
            <pc:sldMk cId="941784356" sldId="3261"/>
            <ac:spMk id="26" creationId="{90EC6EC3-C56A-440D-8E16-377E8C988B57}"/>
          </ac:spMkLst>
        </pc:spChg>
      </pc:sldChg>
      <pc:sldChg chg="addSp delSp modSp add mod">
        <pc:chgData name="Chris James" userId="9856b646-34eb-43a8-9963-5bfc381666fa" providerId="ADAL" clId="{E557F293-08EE-48F8-9471-22A37154499B}" dt="2021-02-12T10:14:06.993" v="969" actId="20577"/>
        <pc:sldMkLst>
          <pc:docMk/>
          <pc:sldMk cId="2412532347" sldId="3262"/>
        </pc:sldMkLst>
        <pc:spChg chg="mod">
          <ac:chgData name="Chris James" userId="9856b646-34eb-43a8-9963-5bfc381666fa" providerId="ADAL" clId="{E557F293-08EE-48F8-9471-22A37154499B}" dt="2021-02-12T10:13:32.624" v="885" actId="1076"/>
          <ac:spMkLst>
            <pc:docMk/>
            <pc:sldMk cId="2412532347" sldId="3262"/>
            <ac:spMk id="5" creationId="{494C6FE3-DBB9-42C3-A634-27F4D8D5FB7E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6" creationId="{063BE5F8-1897-4D92-B26A-05EFC979753D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7" creationId="{9E53340D-7245-497B-B3B6-F3556A738D28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9" creationId="{509A7B9A-8492-40F4-8E1E-BF3A3E28C24A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10" creationId="{68B55C19-2F81-4BDB-92D4-489A6CC2A13A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11" creationId="{B2F1B1C8-AEFD-4ECC-AA29-239F4ABE5736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12" creationId="{F3D03DA2-4688-4902-8F54-C85C3B30CC77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13" creationId="{8B61B480-E50C-4966-A4FF-90BD377A2A51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14" creationId="{500AA090-BD0D-4B81-9067-182C9DB33D79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15" creationId="{80A10561-A9C5-40A5-A06F-07CAAA6AE030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16" creationId="{9B21656D-8649-4B89-AE45-4BA3B50E7677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17" creationId="{DFDD3F73-9779-4DA0-BF94-5B6B376D6C29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18" creationId="{B4EC262C-6C72-48A8-A0D0-DB8CDBA058C6}"/>
          </ac:spMkLst>
        </pc:spChg>
        <pc:spChg chg="mod">
          <ac:chgData name="Chris James" userId="9856b646-34eb-43a8-9963-5bfc381666fa" providerId="ADAL" clId="{E557F293-08EE-48F8-9471-22A37154499B}" dt="2021-02-12T10:13:25.344" v="884" actId="20577"/>
          <ac:spMkLst>
            <pc:docMk/>
            <pc:sldMk cId="2412532347" sldId="3262"/>
            <ac:spMk id="19" creationId="{2BB89FAE-8F50-4789-B37D-D024D2FD3434}"/>
          </ac:spMkLst>
        </pc:spChg>
        <pc:spChg chg="mod">
          <ac:chgData name="Chris James" userId="9856b646-34eb-43a8-9963-5bfc381666fa" providerId="ADAL" clId="{E557F293-08EE-48F8-9471-22A37154499B}" dt="2021-02-12T10:14:06.993" v="969" actId="20577"/>
          <ac:spMkLst>
            <pc:docMk/>
            <pc:sldMk cId="2412532347" sldId="3262"/>
            <ac:spMk id="20" creationId="{3067BBE8-2F2F-4A29-9A1A-AA4DBED3EB7E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21" creationId="{2FC89245-6432-46EA-A9B2-39E344511AD4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22" creationId="{D38D8E02-647B-4BE9-A0E2-532D5BE27DA2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23" creationId="{39556860-9803-421F-8B4D-0ACFA7AA99D1}"/>
          </ac:spMkLst>
        </pc:spChg>
        <pc:spChg chg="del">
          <ac:chgData name="Chris James" userId="9856b646-34eb-43a8-9963-5bfc381666fa" providerId="ADAL" clId="{E557F293-08EE-48F8-9471-22A37154499B}" dt="2021-02-12T10:10:04.997" v="747" actId="478"/>
          <ac:spMkLst>
            <pc:docMk/>
            <pc:sldMk cId="2412532347" sldId="3262"/>
            <ac:spMk id="25" creationId="{9EA2B09A-1E5F-47FF-94E0-647B231A2FA0}"/>
          </ac:spMkLst>
        </pc:spChg>
        <pc:graphicFrameChg chg="add mod">
          <ac:chgData name="Chris James" userId="9856b646-34eb-43a8-9963-5bfc381666fa" providerId="ADAL" clId="{E557F293-08EE-48F8-9471-22A37154499B}" dt="2021-02-12T10:12:02.692" v="761" actId="255"/>
          <ac:graphicFrameMkLst>
            <pc:docMk/>
            <pc:sldMk cId="2412532347" sldId="3262"/>
            <ac:graphicFrameMk id="24" creationId="{6CE72C7F-2E1C-4929-B24E-ABCE35B11EC5}"/>
          </ac:graphicFrameMkLst>
        </pc:graphicFrameChg>
        <pc:picChg chg="del">
          <ac:chgData name="Chris James" userId="9856b646-34eb-43a8-9963-5bfc381666fa" providerId="ADAL" clId="{E557F293-08EE-48F8-9471-22A37154499B}" dt="2021-02-12T10:10:00.370" v="746" actId="478"/>
          <ac:picMkLst>
            <pc:docMk/>
            <pc:sldMk cId="2412532347" sldId="3262"/>
            <ac:picMk id="2" creationId="{2AD76323-216D-4B9F-8FC9-102D5388AC04}"/>
          </ac:picMkLst>
        </pc:picChg>
      </pc:sldChg>
      <pc:sldChg chg="modSp add mod">
        <pc:chgData name="Chris James" userId="9856b646-34eb-43a8-9963-5bfc381666fa" providerId="ADAL" clId="{E557F293-08EE-48F8-9471-22A37154499B}" dt="2021-02-12T10:47:37.537" v="992" actId="20577"/>
        <pc:sldMkLst>
          <pc:docMk/>
          <pc:sldMk cId="2945295234" sldId="3263"/>
        </pc:sldMkLst>
        <pc:spChg chg="mod">
          <ac:chgData name="Chris James" userId="9856b646-34eb-43a8-9963-5bfc381666fa" providerId="ADAL" clId="{E557F293-08EE-48F8-9471-22A37154499B}" dt="2021-02-12T10:47:37.537" v="992" actId="20577"/>
          <ac:spMkLst>
            <pc:docMk/>
            <pc:sldMk cId="2945295234" sldId="3263"/>
            <ac:spMk id="4" creationId="{10C4C6A4-7F83-4BBF-BAB9-D6667F4CD4F2}"/>
          </ac:spMkLst>
        </pc:spChg>
      </pc:sldChg>
      <pc:sldChg chg="delSp modSp add mod">
        <pc:chgData name="Chris James" userId="9856b646-34eb-43a8-9963-5bfc381666fa" providerId="ADAL" clId="{E557F293-08EE-48F8-9471-22A37154499B}" dt="2021-02-12T13:30:44.936" v="1777" actId="12"/>
        <pc:sldMkLst>
          <pc:docMk/>
          <pc:sldMk cId="4097150783" sldId="3264"/>
        </pc:sldMkLst>
        <pc:spChg chg="mod">
          <ac:chgData name="Chris James" userId="9856b646-34eb-43a8-9963-5bfc381666fa" providerId="ADAL" clId="{E557F293-08EE-48F8-9471-22A37154499B}" dt="2021-02-12T13:30:44.936" v="1777" actId="12"/>
          <ac:spMkLst>
            <pc:docMk/>
            <pc:sldMk cId="4097150783" sldId="3264"/>
            <ac:spMk id="10" creationId="{3868A03A-7F19-41CD-B471-EBC62E8E98F7}"/>
          </ac:spMkLst>
        </pc:spChg>
        <pc:spChg chg="mod">
          <ac:chgData name="Chris James" userId="9856b646-34eb-43a8-9963-5bfc381666fa" providerId="ADAL" clId="{E557F293-08EE-48F8-9471-22A37154499B}" dt="2021-02-12T13:22:48.921" v="1533" actId="20577"/>
          <ac:spMkLst>
            <pc:docMk/>
            <pc:sldMk cId="4097150783" sldId="3264"/>
            <ac:spMk id="14" creationId="{27911EE1-6004-49E1-AA0A-A82E1ED33805}"/>
          </ac:spMkLst>
        </pc:spChg>
        <pc:spChg chg="del">
          <ac:chgData name="Chris James" userId="9856b646-34eb-43a8-9963-5bfc381666fa" providerId="ADAL" clId="{E557F293-08EE-48F8-9471-22A37154499B}" dt="2021-02-12T13:23:57.023" v="1641" actId="478"/>
          <ac:spMkLst>
            <pc:docMk/>
            <pc:sldMk cId="4097150783" sldId="3264"/>
            <ac:spMk id="19" creationId="{F15EE7E6-F158-49B5-B58A-A4D13CA15351}"/>
          </ac:spMkLst>
        </pc:spChg>
      </pc:sldChg>
      <pc:sldChg chg="delSp modSp add mod">
        <pc:chgData name="Chris James" userId="9856b646-34eb-43a8-9963-5bfc381666fa" providerId="ADAL" clId="{E557F293-08EE-48F8-9471-22A37154499B}" dt="2021-02-12T13:30:18.823" v="1775" actId="1036"/>
        <pc:sldMkLst>
          <pc:docMk/>
          <pc:sldMk cId="1885172977" sldId="3265"/>
        </pc:sldMkLst>
        <pc:spChg chg="mod">
          <ac:chgData name="Chris James" userId="9856b646-34eb-43a8-9963-5bfc381666fa" providerId="ADAL" clId="{E557F293-08EE-48F8-9471-22A37154499B}" dt="2021-02-12T13:30:18.823" v="1775" actId="1036"/>
          <ac:spMkLst>
            <pc:docMk/>
            <pc:sldMk cId="1885172977" sldId="3265"/>
            <ac:spMk id="10" creationId="{3868A03A-7F19-41CD-B471-EBC62E8E98F7}"/>
          </ac:spMkLst>
        </pc:spChg>
        <pc:spChg chg="mod">
          <ac:chgData name="Chris James" userId="9856b646-34eb-43a8-9963-5bfc381666fa" providerId="ADAL" clId="{E557F293-08EE-48F8-9471-22A37154499B}" dt="2021-02-12T13:24:39.489" v="1666" actId="1076"/>
          <ac:spMkLst>
            <pc:docMk/>
            <pc:sldMk cId="1885172977" sldId="3265"/>
            <ac:spMk id="11" creationId="{EC6159CD-9D4A-45CA-8DE2-94BABB0EC2A2}"/>
          </ac:spMkLst>
        </pc:spChg>
        <pc:spChg chg="mod">
          <ac:chgData name="Chris James" userId="9856b646-34eb-43a8-9963-5bfc381666fa" providerId="ADAL" clId="{E557F293-08EE-48F8-9471-22A37154499B}" dt="2021-02-12T13:25:23.425" v="1669" actId="947"/>
          <ac:spMkLst>
            <pc:docMk/>
            <pc:sldMk cId="1885172977" sldId="3265"/>
            <ac:spMk id="14" creationId="{27911EE1-6004-49E1-AA0A-A82E1ED33805}"/>
          </ac:spMkLst>
        </pc:spChg>
        <pc:spChg chg="del">
          <ac:chgData name="Chris James" userId="9856b646-34eb-43a8-9963-5bfc381666fa" providerId="ADAL" clId="{E557F293-08EE-48F8-9471-22A37154499B}" dt="2021-02-12T13:27:43.086" v="1700" actId="478"/>
          <ac:spMkLst>
            <pc:docMk/>
            <pc:sldMk cId="1885172977" sldId="3265"/>
            <ac:spMk id="18" creationId="{EF52187A-2B53-4575-8CBB-4CF333D6E693}"/>
          </ac:spMkLst>
        </pc:spChg>
      </pc:sldChg>
      <pc:sldChg chg="add">
        <pc:chgData name="Chris James" userId="9856b646-34eb-43a8-9963-5bfc381666fa" providerId="ADAL" clId="{E557F293-08EE-48F8-9471-22A37154499B}" dt="2021-02-12T13:37:46.675" v="1854"/>
        <pc:sldMkLst>
          <pc:docMk/>
          <pc:sldMk cId="1865069924" sldId="3266"/>
        </pc:sldMkLst>
      </pc:sldChg>
      <pc:sldChg chg="modSp add mod">
        <pc:chgData name="Chris James" userId="9856b646-34eb-43a8-9963-5bfc381666fa" providerId="ADAL" clId="{E557F293-08EE-48F8-9471-22A37154499B}" dt="2021-02-12T13:50:51.749" v="1876" actId="20577"/>
        <pc:sldMkLst>
          <pc:docMk/>
          <pc:sldMk cId="672349116" sldId="3267"/>
        </pc:sldMkLst>
        <pc:spChg chg="mod">
          <ac:chgData name="Chris James" userId="9856b646-34eb-43a8-9963-5bfc381666fa" providerId="ADAL" clId="{E557F293-08EE-48F8-9471-22A37154499B}" dt="2021-02-12T13:50:51.749" v="1876" actId="20577"/>
          <ac:spMkLst>
            <pc:docMk/>
            <pc:sldMk cId="672349116" sldId="3267"/>
            <ac:spMk id="4" creationId="{10C4C6A4-7F83-4BBF-BAB9-D6667F4CD4F2}"/>
          </ac:spMkLst>
        </pc:spChg>
      </pc:sldChg>
      <pc:sldChg chg="addSp delSp modSp add mod">
        <pc:chgData name="Chris James" userId="9856b646-34eb-43a8-9963-5bfc381666fa" providerId="ADAL" clId="{E557F293-08EE-48F8-9471-22A37154499B}" dt="2021-02-12T14:00:05.753" v="1941" actId="255"/>
        <pc:sldMkLst>
          <pc:docMk/>
          <pc:sldMk cId="60682114" sldId="3268"/>
        </pc:sldMkLst>
        <pc:spChg chg="mod">
          <ac:chgData name="Chris James" userId="9856b646-34eb-43a8-9963-5bfc381666fa" providerId="ADAL" clId="{E557F293-08EE-48F8-9471-22A37154499B}" dt="2021-02-12T13:59:01.122" v="1894" actId="5793"/>
          <ac:spMkLst>
            <pc:docMk/>
            <pc:sldMk cId="60682114" sldId="3268"/>
            <ac:spMk id="5" creationId="{494C6FE3-DBB9-42C3-A634-27F4D8D5FB7E}"/>
          </ac:spMkLst>
        </pc:spChg>
        <pc:spChg chg="add mod">
          <ac:chgData name="Chris James" userId="9856b646-34eb-43a8-9963-5bfc381666fa" providerId="ADAL" clId="{E557F293-08EE-48F8-9471-22A37154499B}" dt="2021-02-12T14:00:05.753" v="1941" actId="255"/>
          <ac:spMkLst>
            <pc:docMk/>
            <pc:sldMk cId="60682114" sldId="3268"/>
            <ac:spMk id="6" creationId="{9DA14A4F-0EB6-45CF-A4BD-1F511D813F78}"/>
          </ac:spMkLst>
        </pc:spChg>
        <pc:picChg chg="del mod">
          <ac:chgData name="Chris James" userId="9856b646-34eb-43a8-9963-5bfc381666fa" providerId="ADAL" clId="{E557F293-08EE-48F8-9471-22A37154499B}" dt="2021-02-12T13:58:54.282" v="1879" actId="478"/>
          <ac:picMkLst>
            <pc:docMk/>
            <pc:sldMk cId="60682114" sldId="3268"/>
            <ac:picMk id="3" creationId="{97BA3A92-0A05-4B5D-9FD6-7D2634DD0507}"/>
          </ac:picMkLst>
        </pc:picChg>
      </pc:sldChg>
      <pc:sldMasterChg chg="delSldLayout">
        <pc:chgData name="Chris James" userId="9856b646-34eb-43a8-9963-5bfc381666fa" providerId="ADAL" clId="{E557F293-08EE-48F8-9471-22A37154499B}" dt="2021-02-12T13:37:14.902" v="1828" actId="47"/>
        <pc:sldMasterMkLst>
          <pc:docMk/>
          <pc:sldMasterMk cId="726639503" sldId="2147483706"/>
        </pc:sldMasterMkLst>
        <pc:sldLayoutChg chg="del">
          <pc:chgData name="Chris James" userId="9856b646-34eb-43a8-9963-5bfc381666fa" providerId="ADAL" clId="{E557F293-08EE-48F8-9471-22A37154499B}" dt="2021-02-12T13:37:14.902" v="1828" actId="47"/>
          <pc:sldLayoutMkLst>
            <pc:docMk/>
            <pc:sldMasterMk cId="726639503" sldId="2147483706"/>
            <pc:sldLayoutMk cId="353970905" sldId="2147483961"/>
          </pc:sldLayoutMkLst>
        </pc:sldLayoutChg>
      </pc:sldMasterChg>
      <pc:sldMasterChg chg="delSldLayout">
        <pc:chgData name="Chris James" userId="9856b646-34eb-43a8-9963-5bfc381666fa" providerId="ADAL" clId="{E557F293-08EE-48F8-9471-22A37154499B}" dt="2021-02-12T13:37:14.902" v="1828" actId="47"/>
        <pc:sldMasterMkLst>
          <pc:docMk/>
          <pc:sldMasterMk cId="851498869" sldId="2147483829"/>
        </pc:sldMasterMkLst>
        <pc:sldLayoutChg chg="del">
          <pc:chgData name="Chris James" userId="9856b646-34eb-43a8-9963-5bfc381666fa" providerId="ADAL" clId="{E557F293-08EE-48F8-9471-22A37154499B}" dt="2021-02-12T13:37:14.902" v="1828" actId="47"/>
          <pc:sldLayoutMkLst>
            <pc:docMk/>
            <pc:sldMasterMk cId="851498869" sldId="2147483829"/>
            <pc:sldLayoutMk cId="1387219550" sldId="2147483958"/>
          </pc:sldLayoutMkLst>
        </pc:sldLayoutChg>
      </pc:sldMasterChg>
    </pc:docChg>
  </pc:docChgLst>
  <pc:docChgLst>
    <pc:chgData name="Chris James" userId="9856b646-34eb-43a8-9963-5bfc381666fa" providerId="ADAL" clId="{0913656E-3072-4B7C-B9BC-A4844D96CBA7}"/>
    <pc:docChg chg="undo custSel addSld delSld modSld sldOrd modSection">
      <pc:chgData name="Chris James" userId="9856b646-34eb-43a8-9963-5bfc381666fa" providerId="ADAL" clId="{0913656E-3072-4B7C-B9BC-A4844D96CBA7}" dt="2021-04-01T10:52:21.187" v="990" actId="1076"/>
      <pc:docMkLst>
        <pc:docMk/>
      </pc:docMkLst>
      <pc:sldChg chg="modSp add mod modTransition">
        <pc:chgData name="Chris James" userId="9856b646-34eb-43a8-9963-5bfc381666fa" providerId="ADAL" clId="{0913656E-3072-4B7C-B9BC-A4844D96CBA7}" dt="2021-04-01T10:52:21.187" v="990" actId="1076"/>
        <pc:sldMkLst>
          <pc:docMk/>
          <pc:sldMk cId="2205012717" sldId="256"/>
        </pc:sldMkLst>
        <pc:spChg chg="mod">
          <ac:chgData name="Chris James" userId="9856b646-34eb-43a8-9963-5bfc381666fa" providerId="ADAL" clId="{0913656E-3072-4B7C-B9BC-A4844D96CBA7}" dt="2021-04-01T10:52:02.172" v="987" actId="14100"/>
          <ac:spMkLst>
            <pc:docMk/>
            <pc:sldMk cId="2205012717" sldId="256"/>
            <ac:spMk id="4" creationId="{5018E9F7-FB3A-44A8-96E8-37B61E4102F7}"/>
          </ac:spMkLst>
        </pc:spChg>
        <pc:spChg chg="mod">
          <ac:chgData name="Chris James" userId="9856b646-34eb-43a8-9963-5bfc381666fa" providerId="ADAL" clId="{0913656E-3072-4B7C-B9BC-A4844D96CBA7}" dt="2021-04-01T10:52:16.399" v="989" actId="255"/>
          <ac:spMkLst>
            <pc:docMk/>
            <pc:sldMk cId="2205012717" sldId="256"/>
            <ac:spMk id="21" creationId="{1D66E795-58BB-406E-9C01-C8E32D739EC3}"/>
          </ac:spMkLst>
        </pc:spChg>
        <pc:picChg chg="mod">
          <ac:chgData name="Chris James" userId="9856b646-34eb-43a8-9963-5bfc381666fa" providerId="ADAL" clId="{0913656E-3072-4B7C-B9BC-A4844D96CBA7}" dt="2021-04-01T10:52:21.187" v="990" actId="1076"/>
          <ac:picMkLst>
            <pc:docMk/>
            <pc:sldMk cId="2205012717" sldId="256"/>
            <ac:picMk id="5" creationId="{011FF77F-69E9-4E91-88B1-E0FF91996950}"/>
          </ac:picMkLst>
        </pc:picChg>
      </pc:sldChg>
      <pc:sldChg chg="add modTransition">
        <pc:chgData name="Chris James" userId="9856b646-34eb-43a8-9963-5bfc381666fa" providerId="ADAL" clId="{0913656E-3072-4B7C-B9BC-A4844D96CBA7}" dt="2021-04-01T10:51:55.115" v="986"/>
        <pc:sldMkLst>
          <pc:docMk/>
          <pc:sldMk cId="3918198001" sldId="257"/>
        </pc:sldMkLst>
      </pc:sldChg>
      <pc:sldChg chg="del ord">
        <pc:chgData name="Chris James" userId="9856b646-34eb-43a8-9963-5bfc381666fa" providerId="ADAL" clId="{0913656E-3072-4B7C-B9BC-A4844D96CBA7}" dt="2021-04-01T10:50:58.430" v="985" actId="47"/>
        <pc:sldMkLst>
          <pc:docMk/>
          <pc:sldMk cId="3595772460" sldId="261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1959601116" sldId="296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3643966505" sldId="300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4127958891" sldId="301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921990319" sldId="305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1472341204" sldId="307"/>
        </pc:sldMkLst>
      </pc:sldChg>
      <pc:sldChg chg="modSp mod">
        <pc:chgData name="Chris James" userId="9856b646-34eb-43a8-9963-5bfc381666fa" providerId="ADAL" clId="{0913656E-3072-4B7C-B9BC-A4844D96CBA7}" dt="2021-03-26T12:52:05.950" v="26" actId="20577"/>
        <pc:sldMkLst>
          <pc:docMk/>
          <pc:sldMk cId="3031936584" sldId="2154"/>
        </pc:sldMkLst>
        <pc:spChg chg="mod">
          <ac:chgData name="Chris James" userId="9856b646-34eb-43a8-9963-5bfc381666fa" providerId="ADAL" clId="{0913656E-3072-4B7C-B9BC-A4844D96CBA7}" dt="2021-03-26T12:52:05.950" v="26" actId="20577"/>
          <ac:spMkLst>
            <pc:docMk/>
            <pc:sldMk cId="3031936584" sldId="2154"/>
            <ac:spMk id="5" creationId="{187C52A2-40BA-4CA5-ABDD-9CAEF143FEAA}"/>
          </ac:spMkLst>
        </pc:spChg>
      </pc:sldChg>
      <pc:sldChg chg="modSp mod">
        <pc:chgData name="Chris James" userId="9856b646-34eb-43a8-9963-5bfc381666fa" providerId="ADAL" clId="{0913656E-3072-4B7C-B9BC-A4844D96CBA7}" dt="2021-03-26T13:57:35.689" v="984" actId="20577"/>
        <pc:sldMkLst>
          <pc:docMk/>
          <pc:sldMk cId="1543105430" sldId="3182"/>
        </pc:sldMkLst>
        <pc:spChg chg="mod">
          <ac:chgData name="Chris James" userId="9856b646-34eb-43a8-9963-5bfc381666fa" providerId="ADAL" clId="{0913656E-3072-4B7C-B9BC-A4844D96CBA7}" dt="2021-03-26T13:57:35.689" v="984" actId="20577"/>
          <ac:spMkLst>
            <pc:docMk/>
            <pc:sldMk cId="1543105430" sldId="3182"/>
            <ac:spMk id="2" creationId="{07A9778E-2D4F-4524-99CD-37C379575E6B}"/>
          </ac:spMkLst>
        </pc:spChg>
      </pc:sldChg>
      <pc:sldChg chg="ord">
        <pc:chgData name="Chris James" userId="9856b646-34eb-43a8-9963-5bfc381666fa" providerId="ADAL" clId="{0913656E-3072-4B7C-B9BC-A4844D96CBA7}" dt="2021-03-26T12:55:28.591" v="195"/>
        <pc:sldMkLst>
          <pc:docMk/>
          <pc:sldMk cId="1011312667" sldId="3225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2341652923" sldId="3248"/>
        </pc:sldMkLst>
      </pc:sldChg>
      <pc:sldChg chg="modSp mod ord">
        <pc:chgData name="Chris James" userId="9856b646-34eb-43a8-9963-5bfc381666fa" providerId="ADAL" clId="{0913656E-3072-4B7C-B9BC-A4844D96CBA7}" dt="2021-03-26T13:56:08.324" v="980" actId="20577"/>
        <pc:sldMkLst>
          <pc:docMk/>
          <pc:sldMk cId="3779582642" sldId="3254"/>
        </pc:sldMkLst>
        <pc:spChg chg="mod">
          <ac:chgData name="Chris James" userId="9856b646-34eb-43a8-9963-5bfc381666fa" providerId="ADAL" clId="{0913656E-3072-4B7C-B9BC-A4844D96CBA7}" dt="2021-03-26T13:56:08.324" v="980" actId="20577"/>
          <ac:spMkLst>
            <pc:docMk/>
            <pc:sldMk cId="3779582642" sldId="3254"/>
            <ac:spMk id="6" creationId="{9FFD312A-D907-4489-9329-7E4BB089B95D}"/>
          </ac:spMkLst>
        </pc:spChg>
      </pc:sldChg>
      <pc:sldChg chg="ord">
        <pc:chgData name="Chris James" userId="9856b646-34eb-43a8-9963-5bfc381666fa" providerId="ADAL" clId="{0913656E-3072-4B7C-B9BC-A4844D96CBA7}" dt="2021-03-26T13:25:47.344" v="763"/>
        <pc:sldMkLst>
          <pc:docMk/>
          <pc:sldMk cId="2174149682" sldId="3257"/>
        </pc:sldMkLst>
      </pc:sldChg>
      <pc:sldChg chg="del ord">
        <pc:chgData name="Chris James" userId="9856b646-34eb-43a8-9963-5bfc381666fa" providerId="ADAL" clId="{0913656E-3072-4B7C-B9BC-A4844D96CBA7}" dt="2021-03-26T13:25:31.519" v="759" actId="47"/>
        <pc:sldMkLst>
          <pc:docMk/>
          <pc:sldMk cId="941784356" sldId="3261"/>
        </pc:sldMkLst>
      </pc:sldChg>
      <pc:sldChg chg="ord">
        <pc:chgData name="Chris James" userId="9856b646-34eb-43a8-9963-5bfc381666fa" providerId="ADAL" clId="{0913656E-3072-4B7C-B9BC-A4844D96CBA7}" dt="2021-03-26T12:55:19.313" v="193"/>
        <pc:sldMkLst>
          <pc:docMk/>
          <pc:sldMk cId="672349116" sldId="3267"/>
        </pc:sldMkLst>
      </pc:sldChg>
      <pc:sldChg chg="ord">
        <pc:chgData name="Chris James" userId="9856b646-34eb-43a8-9963-5bfc381666fa" providerId="ADAL" clId="{0913656E-3072-4B7C-B9BC-A4844D96CBA7}" dt="2021-03-26T13:25:50.091" v="765"/>
        <pc:sldMkLst>
          <pc:docMk/>
          <pc:sldMk cId="3874953167" sldId="3270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1516063016" sldId="3275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2976111646" sldId="3276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140358088" sldId="3277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2928450238" sldId="3278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1494643136" sldId="3279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340140135" sldId="3280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3833839762" sldId="3282"/>
        </pc:sldMkLst>
      </pc:sldChg>
      <pc:sldChg chg="del ord">
        <pc:chgData name="Chris James" userId="9856b646-34eb-43a8-9963-5bfc381666fa" providerId="ADAL" clId="{0913656E-3072-4B7C-B9BC-A4844D96CBA7}" dt="2021-04-01T10:50:58.430" v="985" actId="47"/>
        <pc:sldMkLst>
          <pc:docMk/>
          <pc:sldMk cId="1355607623" sldId="3283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244777043" sldId="3284"/>
        </pc:sldMkLst>
      </pc:sldChg>
      <pc:sldChg chg="ord">
        <pc:chgData name="Chris James" userId="9856b646-34eb-43a8-9963-5bfc381666fa" providerId="ADAL" clId="{0913656E-3072-4B7C-B9BC-A4844D96CBA7}" dt="2021-03-26T13:25:02.065" v="754"/>
        <pc:sldMkLst>
          <pc:docMk/>
          <pc:sldMk cId="3246798322" sldId="3286"/>
        </pc:sldMkLst>
      </pc:sldChg>
      <pc:sldChg chg="modSp mod ord">
        <pc:chgData name="Chris James" userId="9856b646-34eb-43a8-9963-5bfc381666fa" providerId="ADAL" clId="{0913656E-3072-4B7C-B9BC-A4844D96CBA7}" dt="2021-03-26T13:43:36.057" v="951" actId="20577"/>
        <pc:sldMkLst>
          <pc:docMk/>
          <pc:sldMk cId="4087173334" sldId="3287"/>
        </pc:sldMkLst>
        <pc:spChg chg="mod">
          <ac:chgData name="Chris James" userId="9856b646-34eb-43a8-9963-5bfc381666fa" providerId="ADAL" clId="{0913656E-3072-4B7C-B9BC-A4844D96CBA7}" dt="2021-03-26T13:43:36.057" v="951" actId="20577"/>
          <ac:spMkLst>
            <pc:docMk/>
            <pc:sldMk cId="4087173334" sldId="3287"/>
            <ac:spMk id="19" creationId="{2BB89FAE-8F50-4789-B37D-D024D2FD3434}"/>
          </ac:spMkLst>
        </pc:spChg>
      </pc:sldChg>
      <pc:sldChg chg="del ord">
        <pc:chgData name="Chris James" userId="9856b646-34eb-43a8-9963-5bfc381666fa" providerId="ADAL" clId="{0913656E-3072-4B7C-B9BC-A4844D96CBA7}" dt="2021-04-01T10:50:58.430" v="985" actId="47"/>
        <pc:sldMkLst>
          <pc:docMk/>
          <pc:sldMk cId="2589412523" sldId="3288"/>
        </pc:sldMkLst>
      </pc:sldChg>
      <pc:sldChg chg="del ord">
        <pc:chgData name="Chris James" userId="9856b646-34eb-43a8-9963-5bfc381666fa" providerId="ADAL" clId="{0913656E-3072-4B7C-B9BC-A4844D96CBA7}" dt="2021-04-01T10:50:58.430" v="985" actId="47"/>
        <pc:sldMkLst>
          <pc:docMk/>
          <pc:sldMk cId="3040294850" sldId="3289"/>
        </pc:sldMkLst>
      </pc:sldChg>
      <pc:sldChg chg="del">
        <pc:chgData name="Chris James" userId="9856b646-34eb-43a8-9963-5bfc381666fa" providerId="ADAL" clId="{0913656E-3072-4B7C-B9BC-A4844D96CBA7}" dt="2021-04-01T10:50:58.430" v="985" actId="47"/>
        <pc:sldMkLst>
          <pc:docMk/>
          <pc:sldMk cId="992853514" sldId="3290"/>
        </pc:sldMkLst>
      </pc:sldChg>
      <pc:sldChg chg="addSp delSp modSp add mod ord">
        <pc:chgData name="Chris James" userId="9856b646-34eb-43a8-9963-5bfc381666fa" providerId="ADAL" clId="{0913656E-3072-4B7C-B9BC-A4844D96CBA7}" dt="2021-03-26T13:32:16.132" v="902" actId="20577"/>
        <pc:sldMkLst>
          <pc:docMk/>
          <pc:sldMk cId="2837252017" sldId="3291"/>
        </pc:sldMkLst>
        <pc:spChg chg="add mod">
          <ac:chgData name="Chris James" userId="9856b646-34eb-43a8-9963-5bfc381666fa" providerId="ADAL" clId="{0913656E-3072-4B7C-B9BC-A4844D96CBA7}" dt="2021-03-26T13:31:36.705" v="823" actId="20577"/>
          <ac:spMkLst>
            <pc:docMk/>
            <pc:sldMk cId="2837252017" sldId="3291"/>
            <ac:spMk id="4" creationId="{D53EC2C2-E6CE-408D-8FBE-44C38D681512}"/>
          </ac:spMkLst>
        </pc:spChg>
        <pc:spChg chg="add mod">
          <ac:chgData name="Chris James" userId="9856b646-34eb-43a8-9963-5bfc381666fa" providerId="ADAL" clId="{0913656E-3072-4B7C-B9BC-A4844D96CBA7}" dt="2021-03-26T13:32:16.132" v="902" actId="20577"/>
          <ac:spMkLst>
            <pc:docMk/>
            <pc:sldMk cId="2837252017" sldId="3291"/>
            <ac:spMk id="5" creationId="{0CF1E9B6-C2CF-4C70-A1C6-F8D768B6F260}"/>
          </ac:spMkLst>
        </pc:spChg>
        <pc:spChg chg="add mod">
          <ac:chgData name="Chris James" userId="9856b646-34eb-43a8-9963-5bfc381666fa" providerId="ADAL" clId="{0913656E-3072-4B7C-B9BC-A4844D96CBA7}" dt="2021-03-26T13:31:46.142" v="842" actId="20577"/>
          <ac:spMkLst>
            <pc:docMk/>
            <pc:sldMk cId="2837252017" sldId="3291"/>
            <ac:spMk id="6" creationId="{0E273B7E-E34F-4610-AAB8-61852B201691}"/>
          </ac:spMkLst>
        </pc:spChg>
        <pc:picChg chg="del">
          <ac:chgData name="Chris James" userId="9856b646-34eb-43a8-9963-5bfc381666fa" providerId="ADAL" clId="{0913656E-3072-4B7C-B9BC-A4844D96CBA7}" dt="2021-03-26T12:57:54.797" v="197" actId="478"/>
          <ac:picMkLst>
            <pc:docMk/>
            <pc:sldMk cId="2837252017" sldId="3291"/>
            <ac:picMk id="2" creationId="{298CD939-8C78-47D5-9E48-4BE1F3A76274}"/>
          </ac:picMkLst>
        </pc:picChg>
        <pc:picChg chg="add mod">
          <ac:chgData name="Chris James" userId="9856b646-34eb-43a8-9963-5bfc381666fa" providerId="ADAL" clId="{0913656E-3072-4B7C-B9BC-A4844D96CBA7}" dt="2021-03-26T13:30:32.148" v="778" actId="1076"/>
          <ac:picMkLst>
            <pc:docMk/>
            <pc:sldMk cId="2837252017" sldId="3291"/>
            <ac:picMk id="2050" creationId="{8AF32356-716C-4A0E-9474-ED6B3A3BF818}"/>
          </ac:picMkLst>
        </pc:picChg>
      </pc:sldChg>
      <pc:sldChg chg="addSp modSp add del ord">
        <pc:chgData name="Chris James" userId="9856b646-34eb-43a8-9963-5bfc381666fa" providerId="ADAL" clId="{0913656E-3072-4B7C-B9BC-A4844D96CBA7}" dt="2021-03-26T13:23:20.735" v="745" actId="47"/>
        <pc:sldMkLst>
          <pc:docMk/>
          <pc:sldMk cId="2309433975" sldId="3292"/>
        </pc:sldMkLst>
        <pc:picChg chg="add mod">
          <ac:chgData name="Chris James" userId="9856b646-34eb-43a8-9963-5bfc381666fa" providerId="ADAL" clId="{0913656E-3072-4B7C-B9BC-A4844D96CBA7}" dt="2021-03-26T12:58:50.456" v="208" actId="1076"/>
          <ac:picMkLst>
            <pc:docMk/>
            <pc:sldMk cId="2309433975" sldId="3292"/>
            <ac:picMk id="1026" creationId="{34F49307-5EBB-4EEE-9A78-3872BB7D6A5E}"/>
          </ac:picMkLst>
        </pc:picChg>
      </pc:sldChg>
      <pc:sldChg chg="add del">
        <pc:chgData name="Chris James" userId="9856b646-34eb-43a8-9963-5bfc381666fa" providerId="ADAL" clId="{0913656E-3072-4B7C-B9BC-A4844D96CBA7}" dt="2021-03-26T12:58:00.814" v="199"/>
        <pc:sldMkLst>
          <pc:docMk/>
          <pc:sldMk cId="3346501400" sldId="3292"/>
        </pc:sldMkLst>
      </pc:sldChg>
      <pc:sldChg chg="addSp delSp modSp add del mod">
        <pc:chgData name="Chris James" userId="9856b646-34eb-43a8-9963-5bfc381666fa" providerId="ADAL" clId="{0913656E-3072-4B7C-B9BC-A4844D96CBA7}" dt="2021-03-26T13:23:18.005" v="744" actId="47"/>
        <pc:sldMkLst>
          <pc:docMk/>
          <pc:sldMk cId="1246214236" sldId="3293"/>
        </pc:sldMkLst>
        <pc:spChg chg="add mod">
          <ac:chgData name="Chris James" userId="9856b646-34eb-43a8-9963-5bfc381666fa" providerId="ADAL" clId="{0913656E-3072-4B7C-B9BC-A4844D96CBA7}" dt="2021-03-26T13:06:02.231" v="272" actId="5793"/>
          <ac:spMkLst>
            <pc:docMk/>
            <pc:sldMk cId="1246214236" sldId="3293"/>
            <ac:spMk id="3" creationId="{976A585F-1C3D-4B0E-AE85-E8EC0963A17B}"/>
          </ac:spMkLst>
        </pc:spChg>
        <pc:spChg chg="add mod">
          <ac:chgData name="Chris James" userId="9856b646-34eb-43a8-9963-5bfc381666fa" providerId="ADAL" clId="{0913656E-3072-4B7C-B9BC-A4844D96CBA7}" dt="2021-03-26T13:01:46.063" v="213"/>
          <ac:spMkLst>
            <pc:docMk/>
            <pc:sldMk cId="1246214236" sldId="3293"/>
            <ac:spMk id="4" creationId="{D97E7749-6529-4411-BF08-08E3B0092C82}"/>
          </ac:spMkLst>
        </pc:spChg>
        <pc:spChg chg="add mod">
          <ac:chgData name="Chris James" userId="9856b646-34eb-43a8-9963-5bfc381666fa" providerId="ADAL" clId="{0913656E-3072-4B7C-B9BC-A4844D96CBA7}" dt="2021-03-26T13:01:55.506" v="224" actId="20577"/>
          <ac:spMkLst>
            <pc:docMk/>
            <pc:sldMk cId="1246214236" sldId="3293"/>
            <ac:spMk id="5" creationId="{5CAA58F2-E1CB-477B-8E43-149A58435825}"/>
          </ac:spMkLst>
        </pc:spChg>
        <pc:picChg chg="add del mod">
          <ac:chgData name="Chris James" userId="9856b646-34eb-43a8-9963-5bfc381666fa" providerId="ADAL" clId="{0913656E-3072-4B7C-B9BC-A4844D96CBA7}" dt="2021-03-26T13:03:02.287" v="242" actId="478"/>
          <ac:picMkLst>
            <pc:docMk/>
            <pc:sldMk cId="1246214236" sldId="3293"/>
            <ac:picMk id="2" creationId="{462C0B49-3AE4-4C3A-BB66-308245315AA4}"/>
          </ac:picMkLst>
        </pc:picChg>
        <pc:picChg chg="add mod">
          <ac:chgData name="Chris James" userId="9856b646-34eb-43a8-9963-5bfc381666fa" providerId="ADAL" clId="{0913656E-3072-4B7C-B9BC-A4844D96CBA7}" dt="2021-03-26T13:03:09.417" v="245" actId="962"/>
          <ac:picMkLst>
            <pc:docMk/>
            <pc:sldMk cId="1246214236" sldId="3293"/>
            <ac:picMk id="7" creationId="{6C879EC4-299D-48A0-A761-282FDFDF5454}"/>
          </ac:picMkLst>
        </pc:picChg>
      </pc:sldChg>
      <pc:sldChg chg="addSp modSp add del">
        <pc:chgData name="Chris James" userId="9856b646-34eb-43a8-9963-5bfc381666fa" providerId="ADAL" clId="{0913656E-3072-4B7C-B9BC-A4844D96CBA7}" dt="2021-03-26T13:23:23.485" v="746" actId="47"/>
        <pc:sldMkLst>
          <pc:docMk/>
          <pc:sldMk cId="1902369252" sldId="3294"/>
        </pc:sldMkLst>
        <pc:spChg chg="add mod">
          <ac:chgData name="Chris James" userId="9856b646-34eb-43a8-9963-5bfc381666fa" providerId="ADAL" clId="{0913656E-3072-4B7C-B9BC-A4844D96CBA7}" dt="2021-03-26T13:08:12.172" v="273"/>
          <ac:spMkLst>
            <pc:docMk/>
            <pc:sldMk cId="1902369252" sldId="3294"/>
            <ac:spMk id="2" creationId="{F513496C-4759-4B78-8E1D-36F8C898CD20}"/>
          </ac:spMkLst>
        </pc:spChg>
      </pc:sldChg>
      <pc:sldChg chg="addSp delSp modSp add mod">
        <pc:chgData name="Chris James" userId="9856b646-34eb-43a8-9963-5bfc381666fa" providerId="ADAL" clId="{0913656E-3072-4B7C-B9BC-A4844D96CBA7}" dt="2021-03-26T13:20:28.552" v="645" actId="20577"/>
        <pc:sldMkLst>
          <pc:docMk/>
          <pc:sldMk cId="2261997191" sldId="3295"/>
        </pc:sldMkLst>
        <pc:spChg chg="add del mod">
          <ac:chgData name="Chris James" userId="9856b646-34eb-43a8-9963-5bfc381666fa" providerId="ADAL" clId="{0913656E-3072-4B7C-B9BC-A4844D96CBA7}" dt="2021-03-26T13:11:53.496" v="404" actId="478"/>
          <ac:spMkLst>
            <pc:docMk/>
            <pc:sldMk cId="2261997191" sldId="3295"/>
            <ac:spMk id="2" creationId="{4D75AAD9-751B-4104-BBA8-2A3240EE5FE4}"/>
          </ac:spMkLst>
        </pc:spChg>
        <pc:spChg chg="mod">
          <ac:chgData name="Chris James" userId="9856b646-34eb-43a8-9963-5bfc381666fa" providerId="ADAL" clId="{0913656E-3072-4B7C-B9BC-A4844D96CBA7}" dt="2021-03-26T13:10:39.504" v="394" actId="20577"/>
          <ac:spMkLst>
            <pc:docMk/>
            <pc:sldMk cId="2261997191" sldId="3295"/>
            <ac:spMk id="3" creationId="{976A585F-1C3D-4B0E-AE85-E8EC0963A17B}"/>
          </ac:spMkLst>
        </pc:spChg>
        <pc:spChg chg="mod">
          <ac:chgData name="Chris James" userId="9856b646-34eb-43a8-9963-5bfc381666fa" providerId="ADAL" clId="{0913656E-3072-4B7C-B9BC-A4844D96CBA7}" dt="2021-03-26T13:20:28.552" v="645" actId="20577"/>
          <ac:spMkLst>
            <pc:docMk/>
            <pc:sldMk cId="2261997191" sldId="3295"/>
            <ac:spMk id="4" creationId="{D97E7749-6529-4411-BF08-08E3B0092C82}"/>
          </ac:spMkLst>
        </pc:spChg>
        <pc:spChg chg="mod">
          <ac:chgData name="Chris James" userId="9856b646-34eb-43a8-9963-5bfc381666fa" providerId="ADAL" clId="{0913656E-3072-4B7C-B9BC-A4844D96CBA7}" dt="2021-03-26T13:19:20.483" v="627" actId="20577"/>
          <ac:spMkLst>
            <pc:docMk/>
            <pc:sldMk cId="2261997191" sldId="3295"/>
            <ac:spMk id="5" creationId="{5CAA58F2-E1CB-477B-8E43-149A58435825}"/>
          </ac:spMkLst>
        </pc:spChg>
        <pc:spChg chg="add del mod">
          <ac:chgData name="Chris James" userId="9856b646-34eb-43a8-9963-5bfc381666fa" providerId="ADAL" clId="{0913656E-3072-4B7C-B9BC-A4844D96CBA7}" dt="2021-03-26T13:13:19.824" v="589" actId="478"/>
          <ac:spMkLst>
            <pc:docMk/>
            <pc:sldMk cId="2261997191" sldId="3295"/>
            <ac:spMk id="6" creationId="{69AC96E8-C9BA-4651-92F3-2DC8FF10DB16}"/>
          </ac:spMkLst>
        </pc:spChg>
        <pc:spChg chg="add del mod">
          <ac:chgData name="Chris James" userId="9856b646-34eb-43a8-9963-5bfc381666fa" providerId="ADAL" clId="{0913656E-3072-4B7C-B9BC-A4844D96CBA7}" dt="2021-03-26T13:11:13.206" v="399" actId="478"/>
          <ac:spMkLst>
            <pc:docMk/>
            <pc:sldMk cId="2261997191" sldId="3295"/>
            <ac:spMk id="8" creationId="{8E0C0B4A-DA2F-45F9-9D4F-705299F02F6C}"/>
          </ac:spMkLst>
        </pc:spChg>
        <pc:spChg chg="add mod">
          <ac:chgData name="Chris James" userId="9856b646-34eb-43a8-9963-5bfc381666fa" providerId="ADAL" clId="{0913656E-3072-4B7C-B9BC-A4844D96CBA7}" dt="2021-03-26T13:15:49.347" v="603" actId="1035"/>
          <ac:spMkLst>
            <pc:docMk/>
            <pc:sldMk cId="2261997191" sldId="3295"/>
            <ac:spMk id="9" creationId="{CA571E03-7BDA-4752-930F-A585E07EF3C0}"/>
          </ac:spMkLst>
        </pc:spChg>
        <pc:spChg chg="add mod">
          <ac:chgData name="Chris James" userId="9856b646-34eb-43a8-9963-5bfc381666fa" providerId="ADAL" clId="{0913656E-3072-4B7C-B9BC-A4844D96CBA7}" dt="2021-03-26T13:15:56.003" v="617" actId="1035"/>
          <ac:spMkLst>
            <pc:docMk/>
            <pc:sldMk cId="2261997191" sldId="3295"/>
            <ac:spMk id="10" creationId="{0F06C4A3-870F-4CCE-ADD4-1229DE7491F6}"/>
          </ac:spMkLst>
        </pc:spChg>
        <pc:picChg chg="mod">
          <ac:chgData name="Chris James" userId="9856b646-34eb-43a8-9963-5bfc381666fa" providerId="ADAL" clId="{0913656E-3072-4B7C-B9BC-A4844D96CBA7}" dt="2021-03-26T13:08:54.552" v="288" actId="1076"/>
          <ac:picMkLst>
            <pc:docMk/>
            <pc:sldMk cId="2261997191" sldId="3295"/>
            <ac:picMk id="7" creationId="{6C879EC4-299D-48A0-A761-282FDFDF5454}"/>
          </ac:picMkLst>
        </pc:picChg>
      </pc:sldChg>
      <pc:sldChg chg="addSp delSp modSp add mod">
        <pc:chgData name="Chris James" userId="9856b646-34eb-43a8-9963-5bfc381666fa" providerId="ADAL" clId="{0913656E-3072-4B7C-B9BC-A4844D96CBA7}" dt="2021-03-26T13:22:02.917" v="743" actId="20577"/>
        <pc:sldMkLst>
          <pc:docMk/>
          <pc:sldMk cId="1416520751" sldId="3296"/>
        </pc:sldMkLst>
        <pc:spChg chg="mod">
          <ac:chgData name="Chris James" userId="9856b646-34eb-43a8-9963-5bfc381666fa" providerId="ADAL" clId="{0913656E-3072-4B7C-B9BC-A4844D96CBA7}" dt="2021-03-26T13:19:45.949" v="634" actId="6549"/>
          <ac:spMkLst>
            <pc:docMk/>
            <pc:sldMk cId="1416520751" sldId="3296"/>
            <ac:spMk id="3" creationId="{976A585F-1C3D-4B0E-AE85-E8EC0963A17B}"/>
          </ac:spMkLst>
        </pc:spChg>
        <pc:spChg chg="mod">
          <ac:chgData name="Chris James" userId="9856b646-34eb-43a8-9963-5bfc381666fa" providerId="ADAL" clId="{0913656E-3072-4B7C-B9BC-A4844D96CBA7}" dt="2021-03-26T13:20:44.143" v="660" actId="6549"/>
          <ac:spMkLst>
            <pc:docMk/>
            <pc:sldMk cId="1416520751" sldId="3296"/>
            <ac:spMk id="4" creationId="{D97E7749-6529-4411-BF08-08E3B0092C82}"/>
          </ac:spMkLst>
        </pc:spChg>
        <pc:spChg chg="mod">
          <ac:chgData name="Chris James" userId="9856b646-34eb-43a8-9963-5bfc381666fa" providerId="ADAL" clId="{0913656E-3072-4B7C-B9BC-A4844D96CBA7}" dt="2021-03-26T13:19:27.337" v="633" actId="20577"/>
          <ac:spMkLst>
            <pc:docMk/>
            <pc:sldMk cId="1416520751" sldId="3296"/>
            <ac:spMk id="5" creationId="{5CAA58F2-E1CB-477B-8E43-149A58435825}"/>
          </ac:spMkLst>
        </pc:spChg>
        <pc:spChg chg="del">
          <ac:chgData name="Chris James" userId="9856b646-34eb-43a8-9963-5bfc381666fa" providerId="ADAL" clId="{0913656E-3072-4B7C-B9BC-A4844D96CBA7}" dt="2021-03-26T13:20:50.091" v="661" actId="478"/>
          <ac:spMkLst>
            <pc:docMk/>
            <pc:sldMk cId="1416520751" sldId="3296"/>
            <ac:spMk id="9" creationId="{CA571E03-7BDA-4752-930F-A585E07EF3C0}"/>
          </ac:spMkLst>
        </pc:spChg>
        <pc:spChg chg="mod">
          <ac:chgData name="Chris James" userId="9856b646-34eb-43a8-9963-5bfc381666fa" providerId="ADAL" clId="{0913656E-3072-4B7C-B9BC-A4844D96CBA7}" dt="2021-03-26T13:22:02.917" v="743" actId="20577"/>
          <ac:spMkLst>
            <pc:docMk/>
            <pc:sldMk cId="1416520751" sldId="3296"/>
            <ac:spMk id="10" creationId="{0F06C4A3-870F-4CCE-ADD4-1229DE7491F6}"/>
          </ac:spMkLst>
        </pc:spChg>
        <pc:picChg chg="del mod">
          <ac:chgData name="Chris James" userId="9856b646-34eb-43a8-9963-5bfc381666fa" providerId="ADAL" clId="{0913656E-3072-4B7C-B9BC-A4844D96CBA7}" dt="2021-03-26T13:21:26.002" v="684" actId="478"/>
          <ac:picMkLst>
            <pc:docMk/>
            <pc:sldMk cId="1416520751" sldId="3296"/>
            <ac:picMk id="7" creationId="{6C879EC4-299D-48A0-A761-282FDFDF5454}"/>
          </ac:picMkLst>
        </pc:picChg>
        <pc:picChg chg="add mod">
          <ac:chgData name="Chris James" userId="9856b646-34eb-43a8-9963-5bfc381666fa" providerId="ADAL" clId="{0913656E-3072-4B7C-B9BC-A4844D96CBA7}" dt="2021-03-26T13:21:29.154" v="685" actId="1076"/>
          <ac:picMkLst>
            <pc:docMk/>
            <pc:sldMk cId="1416520751" sldId="3296"/>
            <ac:picMk id="8" creationId="{3346E58D-FB86-4A2C-A202-B0BB223C60B8}"/>
          </ac:picMkLst>
        </pc:picChg>
      </pc:sldChg>
      <pc:sldChg chg="addSp modSp add del">
        <pc:chgData name="Chris James" userId="9856b646-34eb-43a8-9963-5bfc381666fa" providerId="ADAL" clId="{0913656E-3072-4B7C-B9BC-A4844D96CBA7}" dt="2021-03-26T13:31:07.009" v="784" actId="47"/>
        <pc:sldMkLst>
          <pc:docMk/>
          <pc:sldMk cId="2149468444" sldId="3297"/>
        </pc:sldMkLst>
        <pc:picChg chg="add mod">
          <ac:chgData name="Chris James" userId="9856b646-34eb-43a8-9963-5bfc381666fa" providerId="ADAL" clId="{0913656E-3072-4B7C-B9BC-A4844D96CBA7}" dt="2021-03-26T13:30:55.241" v="783" actId="1076"/>
          <ac:picMkLst>
            <pc:docMk/>
            <pc:sldMk cId="2149468444" sldId="3297"/>
            <ac:picMk id="3074" creationId="{A225EC14-62D8-4098-A0F8-4E5940E7E1BB}"/>
          </ac:picMkLst>
        </pc:picChg>
      </pc:sldChg>
      <pc:sldChg chg="add del ord">
        <pc:chgData name="Chris James" userId="9856b646-34eb-43a8-9963-5bfc381666fa" providerId="ADAL" clId="{0913656E-3072-4B7C-B9BC-A4844D96CBA7}" dt="2021-04-01T10:50:58.430" v="985" actId="47"/>
        <pc:sldMkLst>
          <pc:docMk/>
          <pc:sldMk cId="1440800781" sldId="3298"/>
        </pc:sldMkLst>
      </pc:sldChg>
      <pc:sldChg chg="add ord">
        <pc:chgData name="Chris James" userId="9856b646-34eb-43a8-9963-5bfc381666fa" providerId="ADAL" clId="{0913656E-3072-4B7C-B9BC-A4844D96CBA7}" dt="2021-03-26T13:38:37.452" v="911"/>
        <pc:sldMkLst>
          <pc:docMk/>
          <pc:sldMk cId="1118937760" sldId="3299"/>
        </pc:sldMkLst>
      </pc:sldChg>
    </pc:docChg>
  </pc:docChgLst>
  <pc:docChgLst>
    <pc:chgData name="Chris James" userId="9856b646-34eb-43a8-9963-5bfc381666fa" providerId="ADAL" clId="{2B71DE84-8BFB-4BAA-9C3F-69955245714D}"/>
    <pc:docChg chg="undo custSel addSld delSld modSld sldOrd modSection">
      <pc:chgData name="Chris James" userId="9856b646-34eb-43a8-9963-5bfc381666fa" providerId="ADAL" clId="{2B71DE84-8BFB-4BAA-9C3F-69955245714D}" dt="2021-03-12T14:40:20.317" v="1336" actId="47"/>
      <pc:docMkLst>
        <pc:docMk/>
      </pc:docMkLst>
      <pc:sldChg chg="del">
        <pc:chgData name="Chris James" userId="9856b646-34eb-43a8-9963-5bfc381666fa" providerId="ADAL" clId="{2B71DE84-8BFB-4BAA-9C3F-69955245714D}" dt="2021-03-12T13:55:00.897" v="1056" actId="47"/>
        <pc:sldMkLst>
          <pc:docMk/>
          <pc:sldMk cId="2205012717" sldId="256"/>
        </pc:sldMkLst>
      </pc:sldChg>
      <pc:sldChg chg="del">
        <pc:chgData name="Chris James" userId="9856b646-34eb-43a8-9963-5bfc381666fa" providerId="ADAL" clId="{2B71DE84-8BFB-4BAA-9C3F-69955245714D}" dt="2021-03-12T13:55:02.809" v="1058" actId="47"/>
        <pc:sldMkLst>
          <pc:docMk/>
          <pc:sldMk cId="4274953792" sldId="258"/>
        </pc:sldMkLst>
      </pc:sldChg>
      <pc:sldChg chg="del">
        <pc:chgData name="Chris James" userId="9856b646-34eb-43a8-9963-5bfc381666fa" providerId="ADAL" clId="{2B71DE84-8BFB-4BAA-9C3F-69955245714D}" dt="2021-03-12T13:55:02.007" v="1057" actId="47"/>
        <pc:sldMkLst>
          <pc:docMk/>
          <pc:sldMk cId="3072989364" sldId="260"/>
        </pc:sldMkLst>
      </pc:sldChg>
      <pc:sldChg chg="addSp delSp modSp add mod modTransition setBg delDesignElem">
        <pc:chgData name="Chris James" userId="9856b646-34eb-43a8-9963-5bfc381666fa" providerId="ADAL" clId="{2B71DE84-8BFB-4BAA-9C3F-69955245714D}" dt="2021-03-12T13:55:59.386" v="1064" actId="14100"/>
        <pc:sldMkLst>
          <pc:docMk/>
          <pc:sldMk cId="3595772460" sldId="261"/>
        </pc:sldMkLst>
        <pc:spChg chg="add mod">
          <ac:chgData name="Chris James" userId="9856b646-34eb-43a8-9963-5bfc381666fa" providerId="ADAL" clId="{2B71DE84-8BFB-4BAA-9C3F-69955245714D}" dt="2021-03-12T13:55:47.894" v="1060" actId="478"/>
          <ac:spMkLst>
            <pc:docMk/>
            <pc:sldMk cId="3595772460" sldId="261"/>
            <ac:spMk id="4" creationId="{90D0C816-E36E-49C8-ABEC-C1B4545C48B8}"/>
          </ac:spMkLst>
        </pc:spChg>
        <pc:spChg chg="del">
          <ac:chgData name="Chris James" userId="9856b646-34eb-43a8-9963-5bfc381666fa" providerId="ADAL" clId="{2B71DE84-8BFB-4BAA-9C3F-69955245714D}" dt="2021-03-12T13:54:15.281" v="1051"/>
          <ac:spMkLst>
            <pc:docMk/>
            <pc:sldMk cId="3595772460" sldId="261"/>
            <ac:spMk id="9" creationId="{1D63C574-BFD2-41A1-A567-B0C3CC7FDD4F}"/>
          </ac:spMkLst>
        </pc:spChg>
        <pc:spChg chg="del">
          <ac:chgData name="Chris James" userId="9856b646-34eb-43a8-9963-5bfc381666fa" providerId="ADAL" clId="{2B71DE84-8BFB-4BAA-9C3F-69955245714D}" dt="2021-03-12T13:54:15.281" v="1051"/>
          <ac:spMkLst>
            <pc:docMk/>
            <pc:sldMk cId="3595772460" sldId="261"/>
            <ac:spMk id="11" creationId="{E2A46BAB-8C31-42B2-90E8-B26DD3E81D37}"/>
          </ac:spMkLst>
        </pc:spChg>
        <pc:grpChg chg="del">
          <ac:chgData name="Chris James" userId="9856b646-34eb-43a8-9963-5bfc381666fa" providerId="ADAL" clId="{2B71DE84-8BFB-4BAA-9C3F-69955245714D}" dt="2021-03-12T13:54:15.281" v="1051"/>
          <ac:grpSpMkLst>
            <pc:docMk/>
            <pc:sldMk cId="3595772460" sldId="261"/>
            <ac:grpSpMk id="13" creationId="{B3F7A3C7-0737-4E57-B30E-8EEFE638B401}"/>
          </ac:grpSpMkLst>
        </pc:grpChg>
        <pc:grpChg chg="del">
          <ac:chgData name="Chris James" userId="9856b646-34eb-43a8-9963-5bfc381666fa" providerId="ADAL" clId="{2B71DE84-8BFB-4BAA-9C3F-69955245714D}" dt="2021-03-12T13:54:15.281" v="1051"/>
          <ac:grpSpMkLst>
            <pc:docMk/>
            <pc:sldMk cId="3595772460" sldId="261"/>
            <ac:grpSpMk id="17" creationId="{43F5E015-E085-4624-B431-B42414448684}"/>
          </ac:grpSpMkLst>
        </pc:grpChg>
        <pc:graphicFrameChg chg="del mod">
          <ac:chgData name="Chris James" userId="9856b646-34eb-43a8-9963-5bfc381666fa" providerId="ADAL" clId="{2B71DE84-8BFB-4BAA-9C3F-69955245714D}" dt="2021-03-12T13:55:47.894" v="1060" actId="478"/>
          <ac:graphicFrameMkLst>
            <pc:docMk/>
            <pc:sldMk cId="3595772460" sldId="261"/>
            <ac:graphicFrameMk id="5" creationId="{7A2EF479-0F33-4A78-9113-BFBAAD76CBD4}"/>
          </ac:graphicFrameMkLst>
        </pc:graphicFrameChg>
        <pc:picChg chg="add mod">
          <ac:chgData name="Chris James" userId="9856b646-34eb-43a8-9963-5bfc381666fa" providerId="ADAL" clId="{2B71DE84-8BFB-4BAA-9C3F-69955245714D}" dt="2021-03-12T13:55:59.386" v="1064" actId="14100"/>
          <ac:picMkLst>
            <pc:docMk/>
            <pc:sldMk cId="3595772460" sldId="261"/>
            <ac:picMk id="6" creationId="{C9F93682-0114-4A06-8592-8254236D3A7B}"/>
          </ac:picMkLst>
        </pc:picChg>
      </pc:sldChg>
      <pc:sldChg chg="modSp add mod">
        <pc:chgData name="Chris James" userId="9856b646-34eb-43a8-9963-5bfc381666fa" providerId="ADAL" clId="{2B71DE84-8BFB-4BAA-9C3F-69955245714D}" dt="2021-03-12T11:39:48.938" v="708" actId="6549"/>
        <pc:sldMkLst>
          <pc:docMk/>
          <pc:sldMk cId="1959601116" sldId="296"/>
        </pc:sldMkLst>
        <pc:spChg chg="mod">
          <ac:chgData name="Chris James" userId="9856b646-34eb-43a8-9963-5bfc381666fa" providerId="ADAL" clId="{2B71DE84-8BFB-4BAA-9C3F-69955245714D}" dt="2021-03-12T11:39:20.958" v="706" actId="20577"/>
          <ac:spMkLst>
            <pc:docMk/>
            <pc:sldMk cId="1959601116" sldId="296"/>
            <ac:spMk id="11" creationId="{032401B6-0E23-408A-906F-18BDE0D69170}"/>
          </ac:spMkLst>
        </pc:spChg>
        <pc:spChg chg="mod">
          <ac:chgData name="Chris James" userId="9856b646-34eb-43a8-9963-5bfc381666fa" providerId="ADAL" clId="{2B71DE84-8BFB-4BAA-9C3F-69955245714D}" dt="2021-03-12T11:38:55.547" v="704" actId="20577"/>
          <ac:spMkLst>
            <pc:docMk/>
            <pc:sldMk cId="1959601116" sldId="296"/>
            <ac:spMk id="12" creationId="{7BB98C7C-13B7-4FD2-8268-F546FD94996D}"/>
          </ac:spMkLst>
        </pc:spChg>
        <pc:spChg chg="mod">
          <ac:chgData name="Chris James" userId="9856b646-34eb-43a8-9963-5bfc381666fa" providerId="ADAL" clId="{2B71DE84-8BFB-4BAA-9C3F-69955245714D}" dt="2021-03-12T11:39:48.938" v="708" actId="6549"/>
          <ac:spMkLst>
            <pc:docMk/>
            <pc:sldMk cId="1959601116" sldId="296"/>
            <ac:spMk id="13" creationId="{DDAB8765-F790-4AB4-A214-F567A77F7F75}"/>
          </ac:spMkLst>
        </pc:spChg>
        <pc:cxnChg chg="mod">
          <ac:chgData name="Chris James" userId="9856b646-34eb-43a8-9963-5bfc381666fa" providerId="ADAL" clId="{2B71DE84-8BFB-4BAA-9C3F-69955245714D}" dt="2021-03-12T11:39:44.262" v="707" actId="6549"/>
          <ac:cxnSpMkLst>
            <pc:docMk/>
            <pc:sldMk cId="1959601116" sldId="296"/>
            <ac:cxnSpMk id="10" creationId="{35B17477-62B4-41A1-AB06-D45827CD7887}"/>
          </ac:cxnSpMkLst>
        </pc:cxnChg>
      </pc:sldChg>
      <pc:sldChg chg="add">
        <pc:chgData name="Chris James" userId="9856b646-34eb-43a8-9963-5bfc381666fa" providerId="ADAL" clId="{2B71DE84-8BFB-4BAA-9C3F-69955245714D}" dt="2021-03-12T11:45:36.049" v="709"/>
        <pc:sldMkLst>
          <pc:docMk/>
          <pc:sldMk cId="3643966505" sldId="300"/>
        </pc:sldMkLst>
      </pc:sldChg>
      <pc:sldChg chg="add">
        <pc:chgData name="Chris James" userId="9856b646-34eb-43a8-9963-5bfc381666fa" providerId="ADAL" clId="{2B71DE84-8BFB-4BAA-9C3F-69955245714D}" dt="2021-03-12T11:45:36.049" v="709"/>
        <pc:sldMkLst>
          <pc:docMk/>
          <pc:sldMk cId="4127958891" sldId="301"/>
        </pc:sldMkLst>
      </pc:sldChg>
      <pc:sldChg chg="add">
        <pc:chgData name="Chris James" userId="9856b646-34eb-43a8-9963-5bfc381666fa" providerId="ADAL" clId="{2B71DE84-8BFB-4BAA-9C3F-69955245714D}" dt="2021-03-12T11:45:36.049" v="709"/>
        <pc:sldMkLst>
          <pc:docMk/>
          <pc:sldMk cId="921990319" sldId="305"/>
        </pc:sldMkLst>
      </pc:sldChg>
      <pc:sldChg chg="add">
        <pc:chgData name="Chris James" userId="9856b646-34eb-43a8-9963-5bfc381666fa" providerId="ADAL" clId="{2B71DE84-8BFB-4BAA-9C3F-69955245714D}" dt="2021-03-12T11:45:36.049" v="709"/>
        <pc:sldMkLst>
          <pc:docMk/>
          <pc:sldMk cId="1472341204" sldId="307"/>
        </pc:sldMkLst>
      </pc:sldChg>
      <pc:sldChg chg="modSp add del mod">
        <pc:chgData name="Chris James" userId="9856b646-34eb-43a8-9963-5bfc381666fa" providerId="ADAL" clId="{2B71DE84-8BFB-4BAA-9C3F-69955245714D}" dt="2021-03-12T11:47:17.545" v="710" actId="47"/>
        <pc:sldMkLst>
          <pc:docMk/>
          <pc:sldMk cId="694988571" sldId="309"/>
        </pc:sldMkLst>
        <pc:spChg chg="mod">
          <ac:chgData name="Chris James" userId="9856b646-34eb-43a8-9963-5bfc381666fa" providerId="ADAL" clId="{2B71DE84-8BFB-4BAA-9C3F-69955245714D}" dt="2021-03-12T11:19:49.393" v="83" actId="20577"/>
          <ac:spMkLst>
            <pc:docMk/>
            <pc:sldMk cId="694988571" sldId="309"/>
            <ac:spMk id="2" creationId="{C4A3BC3F-0019-42E7-A80C-9BD131A17853}"/>
          </ac:spMkLst>
        </pc:spChg>
        <pc:spChg chg="mod">
          <ac:chgData name="Chris James" userId="9856b646-34eb-43a8-9963-5bfc381666fa" providerId="ADAL" clId="{2B71DE84-8BFB-4BAA-9C3F-69955245714D}" dt="2021-03-12T11:24:38.381" v="228" actId="6549"/>
          <ac:spMkLst>
            <pc:docMk/>
            <pc:sldMk cId="694988571" sldId="309"/>
            <ac:spMk id="3" creationId="{1939523F-CDC1-45DE-8FA9-AC6B8CA81A2B}"/>
          </ac:spMkLst>
        </pc:spChg>
      </pc:sldChg>
      <pc:sldChg chg="addSp delSp modSp mod">
        <pc:chgData name="Chris James" userId="9856b646-34eb-43a8-9963-5bfc381666fa" providerId="ADAL" clId="{2B71DE84-8BFB-4BAA-9C3F-69955245714D}" dt="2021-03-12T11:15:59.104" v="42" actId="478"/>
        <pc:sldMkLst>
          <pc:docMk/>
          <pc:sldMk cId="3031936584" sldId="2154"/>
        </pc:sldMkLst>
        <pc:spChg chg="mod">
          <ac:chgData name="Chris James" userId="9856b646-34eb-43a8-9963-5bfc381666fa" providerId="ADAL" clId="{2B71DE84-8BFB-4BAA-9C3F-69955245714D}" dt="2021-03-12T11:08:15.110" v="38" actId="6549"/>
          <ac:spMkLst>
            <pc:docMk/>
            <pc:sldMk cId="3031936584" sldId="2154"/>
            <ac:spMk id="5" creationId="{187C52A2-40BA-4CA5-ABDD-9CAEF143FEAA}"/>
          </ac:spMkLst>
        </pc:spChg>
        <pc:picChg chg="add del">
          <ac:chgData name="Chris James" userId="9856b646-34eb-43a8-9963-5bfc381666fa" providerId="ADAL" clId="{2B71DE84-8BFB-4BAA-9C3F-69955245714D}" dt="2021-03-12T11:15:59.104" v="42" actId="478"/>
          <ac:picMkLst>
            <pc:docMk/>
            <pc:sldMk cId="3031936584" sldId="2154"/>
            <ac:picMk id="2050" creationId="{9C64F50D-5910-4390-9935-E614F05F6140}"/>
          </ac:picMkLst>
        </pc:picChg>
      </pc:sldChg>
      <pc:sldChg chg="addSp delSp modSp mod ord">
        <pc:chgData name="Chris James" userId="9856b646-34eb-43a8-9963-5bfc381666fa" providerId="ADAL" clId="{2B71DE84-8BFB-4BAA-9C3F-69955245714D}" dt="2021-03-12T13:59:48.391" v="1180" actId="1076"/>
        <pc:sldMkLst>
          <pc:docMk/>
          <pc:sldMk cId="1543105430" sldId="3182"/>
        </pc:sldMkLst>
        <pc:spChg chg="add mod">
          <ac:chgData name="Chris James" userId="9856b646-34eb-43a8-9963-5bfc381666fa" providerId="ADAL" clId="{2B71DE84-8BFB-4BAA-9C3F-69955245714D}" dt="2021-03-12T13:59:48.391" v="1180" actId="1076"/>
          <ac:spMkLst>
            <pc:docMk/>
            <pc:sldMk cId="1543105430" sldId="3182"/>
            <ac:spMk id="2" creationId="{07A9778E-2D4F-4524-99CD-37C379575E6B}"/>
          </ac:spMkLst>
        </pc:spChg>
        <pc:spChg chg="del">
          <ac:chgData name="Chris James" userId="9856b646-34eb-43a8-9963-5bfc381666fa" providerId="ADAL" clId="{2B71DE84-8BFB-4BAA-9C3F-69955245714D}" dt="2021-03-12T13:59:34.772" v="1176" actId="478"/>
          <ac:spMkLst>
            <pc:docMk/>
            <pc:sldMk cId="1543105430" sldId="3182"/>
            <ac:spMk id="3" creationId="{A209F099-9588-43C3-A75C-6462B624D432}"/>
          </ac:spMkLst>
        </pc:spChg>
      </pc:sldChg>
      <pc:sldChg chg="ord">
        <pc:chgData name="Chris James" userId="9856b646-34eb-43a8-9963-5bfc381666fa" providerId="ADAL" clId="{2B71DE84-8BFB-4BAA-9C3F-69955245714D}" dt="2021-03-12T13:39:50.159" v="775"/>
        <pc:sldMkLst>
          <pc:docMk/>
          <pc:sldMk cId="1011312667" sldId="3225"/>
        </pc:sldMkLst>
      </pc:sldChg>
      <pc:sldChg chg="modSp mod ord">
        <pc:chgData name="Chris James" userId="9856b646-34eb-43a8-9963-5bfc381666fa" providerId="ADAL" clId="{2B71DE84-8BFB-4BAA-9C3F-69955245714D}" dt="2021-03-12T13:40:54.223" v="797" actId="207"/>
        <pc:sldMkLst>
          <pc:docMk/>
          <pc:sldMk cId="4095938768" sldId="3226"/>
        </pc:sldMkLst>
        <pc:spChg chg="mod">
          <ac:chgData name="Chris James" userId="9856b646-34eb-43a8-9963-5bfc381666fa" providerId="ADAL" clId="{2B71DE84-8BFB-4BAA-9C3F-69955245714D}" dt="2021-03-12T13:40:54.223" v="797" actId="207"/>
          <ac:spMkLst>
            <pc:docMk/>
            <pc:sldMk cId="4095938768" sldId="3226"/>
            <ac:spMk id="10" creationId="{3868A03A-7F19-41CD-B471-EBC62E8E98F7}"/>
          </ac:spMkLst>
        </pc:spChg>
      </pc:sldChg>
      <pc:sldChg chg="del">
        <pc:chgData name="Chris James" userId="9856b646-34eb-43a8-9963-5bfc381666fa" providerId="ADAL" clId="{2B71DE84-8BFB-4BAA-9C3F-69955245714D}" dt="2021-03-12T13:54:58.224" v="1055" actId="47"/>
        <pc:sldMkLst>
          <pc:docMk/>
          <pc:sldMk cId="1441340876" sldId="3227"/>
        </pc:sldMkLst>
      </pc:sldChg>
      <pc:sldChg chg="del">
        <pc:chgData name="Chris James" userId="9856b646-34eb-43a8-9963-5bfc381666fa" providerId="ADAL" clId="{2B71DE84-8BFB-4BAA-9C3F-69955245714D}" dt="2021-03-12T13:54:33.833" v="1053" actId="47"/>
        <pc:sldMkLst>
          <pc:docMk/>
          <pc:sldMk cId="2358129207" sldId="3245"/>
        </pc:sldMkLst>
      </pc:sldChg>
      <pc:sldChg chg="delSp modSp mod">
        <pc:chgData name="Chris James" userId="9856b646-34eb-43a8-9963-5bfc381666fa" providerId="ADAL" clId="{2B71DE84-8BFB-4BAA-9C3F-69955245714D}" dt="2021-03-12T13:58:46.314" v="1175" actId="6549"/>
        <pc:sldMkLst>
          <pc:docMk/>
          <pc:sldMk cId="2341652923" sldId="3248"/>
        </pc:sldMkLst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3" creationId="{14465793-1C1E-4056-8B6F-55D548503CB9}"/>
          </ac:spMkLst>
        </pc:spChg>
        <pc:spChg chg="mod">
          <ac:chgData name="Chris James" userId="9856b646-34eb-43a8-9963-5bfc381666fa" providerId="ADAL" clId="{2B71DE84-8BFB-4BAA-9C3F-69955245714D}" dt="2021-03-12T13:57:46.610" v="1095" actId="20577"/>
          <ac:spMkLst>
            <pc:docMk/>
            <pc:sldMk cId="2341652923" sldId="3248"/>
            <ac:spMk id="5" creationId="{494C6FE3-DBB9-42C3-A634-27F4D8D5FB7E}"/>
          </ac:spMkLst>
        </pc:spChg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6" creationId="{063BE5F8-1897-4D92-B26A-05EFC979753D}"/>
          </ac:spMkLst>
        </pc:spChg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7" creationId="{9E53340D-7245-497B-B3B6-F3556A738D28}"/>
          </ac:spMkLst>
        </pc:spChg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10" creationId="{68B55C19-2F81-4BDB-92D4-489A6CC2A13A}"/>
          </ac:spMkLst>
        </pc:spChg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13" creationId="{8B61B480-E50C-4966-A4FF-90BD377A2A51}"/>
          </ac:spMkLst>
        </pc:spChg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14" creationId="{500AA090-BD0D-4B81-9067-182C9DB33D79}"/>
          </ac:spMkLst>
        </pc:spChg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15" creationId="{80A10561-A9C5-40A5-A06F-07CAAA6AE030}"/>
          </ac:spMkLst>
        </pc:spChg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16" creationId="{9B21656D-8649-4B89-AE45-4BA3B50E7677}"/>
          </ac:spMkLst>
        </pc:spChg>
        <pc:spChg chg="del">
          <ac:chgData name="Chris James" userId="9856b646-34eb-43a8-9963-5bfc381666fa" providerId="ADAL" clId="{2B71DE84-8BFB-4BAA-9C3F-69955245714D}" dt="2021-03-12T13:57:22.909" v="1073" actId="478"/>
          <ac:spMkLst>
            <pc:docMk/>
            <pc:sldMk cId="2341652923" sldId="3248"/>
            <ac:spMk id="17" creationId="{DFDD3F73-9779-4DA0-BF94-5B6B376D6C29}"/>
          </ac:spMkLst>
        </pc:spChg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18" creationId="{B4EC262C-6C72-48A8-A0D0-DB8CDBA058C6}"/>
          </ac:spMkLst>
        </pc:spChg>
        <pc:spChg chg="mod">
          <ac:chgData name="Chris James" userId="9856b646-34eb-43a8-9963-5bfc381666fa" providerId="ADAL" clId="{2B71DE84-8BFB-4BAA-9C3F-69955245714D}" dt="2021-03-12T13:58:46.314" v="1175" actId="6549"/>
          <ac:spMkLst>
            <pc:docMk/>
            <pc:sldMk cId="2341652923" sldId="3248"/>
            <ac:spMk id="19" creationId="{2BB89FAE-8F50-4789-B37D-D024D2FD3434}"/>
          </ac:spMkLst>
        </pc:spChg>
        <pc:spChg chg="mod">
          <ac:chgData name="Chris James" userId="9856b646-34eb-43a8-9963-5bfc381666fa" providerId="ADAL" clId="{2B71DE84-8BFB-4BAA-9C3F-69955245714D}" dt="2021-03-12T13:58:19.226" v="1131" actId="20577"/>
          <ac:spMkLst>
            <pc:docMk/>
            <pc:sldMk cId="2341652923" sldId="3248"/>
            <ac:spMk id="20" creationId="{3067BBE8-2F2F-4A29-9A1A-AA4DBED3EB7E}"/>
          </ac:spMkLst>
        </pc:spChg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21" creationId="{2FC89245-6432-46EA-A9B2-39E344511AD4}"/>
          </ac:spMkLst>
        </pc:spChg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22" creationId="{D38D8E02-647B-4BE9-A0E2-532D5BE27DA2}"/>
          </ac:spMkLst>
        </pc:spChg>
        <pc:spChg chg="del">
          <ac:chgData name="Chris James" userId="9856b646-34eb-43a8-9963-5bfc381666fa" providerId="ADAL" clId="{2B71DE84-8BFB-4BAA-9C3F-69955245714D}" dt="2021-03-12T13:57:36.344" v="1074" actId="478"/>
          <ac:spMkLst>
            <pc:docMk/>
            <pc:sldMk cId="2341652923" sldId="3248"/>
            <ac:spMk id="23" creationId="{BFC9FEBA-8446-4CAF-B80D-9C1FA0054A7B}"/>
          </ac:spMkLst>
        </pc:spChg>
      </pc:sldChg>
      <pc:sldChg chg="del">
        <pc:chgData name="Chris James" userId="9856b646-34eb-43a8-9963-5bfc381666fa" providerId="ADAL" clId="{2B71DE84-8BFB-4BAA-9C3F-69955245714D}" dt="2021-03-12T13:54:58.224" v="1055" actId="47"/>
        <pc:sldMkLst>
          <pc:docMk/>
          <pc:sldMk cId="322802440" sldId="3249"/>
        </pc:sldMkLst>
      </pc:sldChg>
      <pc:sldChg chg="ord">
        <pc:chgData name="Chris James" userId="9856b646-34eb-43a8-9963-5bfc381666fa" providerId="ADAL" clId="{2B71DE84-8BFB-4BAA-9C3F-69955245714D}" dt="2021-03-12T13:43:55.883" v="862"/>
        <pc:sldMkLst>
          <pc:docMk/>
          <pc:sldMk cId="3779582642" sldId="3254"/>
        </pc:sldMkLst>
      </pc:sldChg>
      <pc:sldChg chg="ord">
        <pc:chgData name="Chris James" userId="9856b646-34eb-43a8-9963-5bfc381666fa" providerId="ADAL" clId="{2B71DE84-8BFB-4BAA-9C3F-69955245714D}" dt="2021-03-12T13:43:55.883" v="862"/>
        <pc:sldMkLst>
          <pc:docMk/>
          <pc:sldMk cId="2174149682" sldId="3257"/>
        </pc:sldMkLst>
      </pc:sldChg>
      <pc:sldChg chg="del">
        <pc:chgData name="Chris James" userId="9856b646-34eb-43a8-9963-5bfc381666fa" providerId="ADAL" clId="{2B71DE84-8BFB-4BAA-9C3F-69955245714D}" dt="2021-03-12T13:39:29.993" v="773" actId="47"/>
        <pc:sldMkLst>
          <pc:docMk/>
          <pc:sldMk cId="4119359410" sldId="3259"/>
        </pc:sldMkLst>
      </pc:sldChg>
      <pc:sldChg chg="delSp modSp mod ord">
        <pc:chgData name="Chris James" userId="9856b646-34eb-43a8-9963-5bfc381666fa" providerId="ADAL" clId="{2B71DE84-8BFB-4BAA-9C3F-69955245714D}" dt="2021-03-12T14:16:09.487" v="1333" actId="478"/>
        <pc:sldMkLst>
          <pc:docMk/>
          <pc:sldMk cId="941784356" sldId="3261"/>
        </pc:sldMkLst>
        <pc:spChg chg="mod">
          <ac:chgData name="Chris James" userId="9856b646-34eb-43a8-9963-5bfc381666fa" providerId="ADAL" clId="{2B71DE84-8BFB-4BAA-9C3F-69955245714D}" dt="2021-03-12T13:51:51.379" v="978" actId="20577"/>
          <ac:spMkLst>
            <pc:docMk/>
            <pc:sldMk cId="941784356" sldId="3261"/>
            <ac:spMk id="5" creationId="{494C6FE3-DBB9-42C3-A634-27F4D8D5FB7E}"/>
          </ac:spMkLst>
        </pc:spChg>
        <pc:spChg chg="del">
          <ac:chgData name="Chris James" userId="9856b646-34eb-43a8-9963-5bfc381666fa" providerId="ADAL" clId="{2B71DE84-8BFB-4BAA-9C3F-69955245714D}" dt="2021-03-12T14:15:58.445" v="1331" actId="478"/>
          <ac:spMkLst>
            <pc:docMk/>
            <pc:sldMk cId="941784356" sldId="3261"/>
            <ac:spMk id="13" creationId="{8B61B480-E50C-4966-A4FF-90BD377A2A51}"/>
          </ac:spMkLst>
        </pc:spChg>
        <pc:spChg chg="del">
          <ac:chgData name="Chris James" userId="9856b646-34eb-43a8-9963-5bfc381666fa" providerId="ADAL" clId="{2B71DE84-8BFB-4BAA-9C3F-69955245714D}" dt="2021-03-12T14:15:58.445" v="1331" actId="478"/>
          <ac:spMkLst>
            <pc:docMk/>
            <pc:sldMk cId="941784356" sldId="3261"/>
            <ac:spMk id="14" creationId="{500AA090-BD0D-4B81-9067-182C9DB33D79}"/>
          </ac:spMkLst>
        </pc:spChg>
        <pc:spChg chg="del">
          <ac:chgData name="Chris James" userId="9856b646-34eb-43a8-9963-5bfc381666fa" providerId="ADAL" clId="{2B71DE84-8BFB-4BAA-9C3F-69955245714D}" dt="2021-03-12T14:16:09.487" v="1333" actId="478"/>
          <ac:spMkLst>
            <pc:docMk/>
            <pc:sldMk cId="941784356" sldId="3261"/>
            <ac:spMk id="15" creationId="{80A10561-A9C5-40A5-A06F-07CAAA6AE030}"/>
          </ac:spMkLst>
        </pc:spChg>
        <pc:spChg chg="del">
          <ac:chgData name="Chris James" userId="9856b646-34eb-43a8-9963-5bfc381666fa" providerId="ADAL" clId="{2B71DE84-8BFB-4BAA-9C3F-69955245714D}" dt="2021-03-12T14:15:58.445" v="1331" actId="478"/>
          <ac:spMkLst>
            <pc:docMk/>
            <pc:sldMk cId="941784356" sldId="3261"/>
            <ac:spMk id="16" creationId="{9B21656D-8649-4B89-AE45-4BA3B50E7677}"/>
          </ac:spMkLst>
        </pc:spChg>
        <pc:spChg chg="del">
          <ac:chgData name="Chris James" userId="9856b646-34eb-43a8-9963-5bfc381666fa" providerId="ADAL" clId="{2B71DE84-8BFB-4BAA-9C3F-69955245714D}" dt="2021-03-12T14:16:09.487" v="1333" actId="478"/>
          <ac:spMkLst>
            <pc:docMk/>
            <pc:sldMk cId="941784356" sldId="3261"/>
            <ac:spMk id="17" creationId="{DFDD3F73-9779-4DA0-BF94-5B6B376D6C29}"/>
          </ac:spMkLst>
        </pc:spChg>
        <pc:spChg chg="del">
          <ac:chgData name="Chris James" userId="9856b646-34eb-43a8-9963-5bfc381666fa" providerId="ADAL" clId="{2B71DE84-8BFB-4BAA-9C3F-69955245714D}" dt="2021-03-12T14:15:58.445" v="1331" actId="478"/>
          <ac:spMkLst>
            <pc:docMk/>
            <pc:sldMk cId="941784356" sldId="3261"/>
            <ac:spMk id="18" creationId="{B4EC262C-6C72-48A8-A0D0-DB8CDBA058C6}"/>
          </ac:spMkLst>
        </pc:spChg>
        <pc:spChg chg="mod">
          <ac:chgData name="Chris James" userId="9856b646-34eb-43a8-9963-5bfc381666fa" providerId="ADAL" clId="{2B71DE84-8BFB-4BAA-9C3F-69955245714D}" dt="2021-03-12T13:52:13.318" v="1029" actId="20577"/>
          <ac:spMkLst>
            <pc:docMk/>
            <pc:sldMk cId="941784356" sldId="3261"/>
            <ac:spMk id="19" creationId="{2BB89FAE-8F50-4789-B37D-D024D2FD3434}"/>
          </ac:spMkLst>
        </pc:spChg>
        <pc:spChg chg="mod">
          <ac:chgData name="Chris James" userId="9856b646-34eb-43a8-9963-5bfc381666fa" providerId="ADAL" clId="{2B71DE84-8BFB-4BAA-9C3F-69955245714D}" dt="2021-03-12T13:51:57.960" v="987" actId="20577"/>
          <ac:spMkLst>
            <pc:docMk/>
            <pc:sldMk cId="941784356" sldId="3261"/>
            <ac:spMk id="20" creationId="{3067BBE8-2F2F-4A29-9A1A-AA4DBED3EB7E}"/>
          </ac:spMkLst>
        </pc:spChg>
        <pc:spChg chg="del">
          <ac:chgData name="Chris James" userId="9856b646-34eb-43a8-9963-5bfc381666fa" providerId="ADAL" clId="{2B71DE84-8BFB-4BAA-9C3F-69955245714D}" dt="2021-03-12T14:16:03.453" v="1332" actId="478"/>
          <ac:spMkLst>
            <pc:docMk/>
            <pc:sldMk cId="941784356" sldId="3261"/>
            <ac:spMk id="21" creationId="{2FC89245-6432-46EA-A9B2-39E344511AD4}"/>
          </ac:spMkLst>
        </pc:spChg>
        <pc:spChg chg="del">
          <ac:chgData name="Chris James" userId="9856b646-34eb-43a8-9963-5bfc381666fa" providerId="ADAL" clId="{2B71DE84-8BFB-4BAA-9C3F-69955245714D}" dt="2021-03-12T14:16:03.453" v="1332" actId="478"/>
          <ac:spMkLst>
            <pc:docMk/>
            <pc:sldMk cId="941784356" sldId="3261"/>
            <ac:spMk id="22" creationId="{D38D8E02-647B-4BE9-A0E2-532D5BE27DA2}"/>
          </ac:spMkLst>
        </pc:spChg>
        <pc:spChg chg="del">
          <ac:chgData name="Chris James" userId="9856b646-34eb-43a8-9963-5bfc381666fa" providerId="ADAL" clId="{2B71DE84-8BFB-4BAA-9C3F-69955245714D}" dt="2021-03-12T14:15:58.445" v="1331" actId="478"/>
          <ac:spMkLst>
            <pc:docMk/>
            <pc:sldMk cId="941784356" sldId="3261"/>
            <ac:spMk id="24" creationId="{9016F1C9-D6FF-4F23-9236-8FE27D956987}"/>
          </ac:spMkLst>
        </pc:spChg>
        <pc:spChg chg="del">
          <ac:chgData name="Chris James" userId="9856b646-34eb-43a8-9963-5bfc381666fa" providerId="ADAL" clId="{2B71DE84-8BFB-4BAA-9C3F-69955245714D}" dt="2021-03-12T14:16:09.487" v="1333" actId="478"/>
          <ac:spMkLst>
            <pc:docMk/>
            <pc:sldMk cId="941784356" sldId="3261"/>
            <ac:spMk id="26" creationId="{90EC6EC3-C56A-440D-8E16-377E8C988B57}"/>
          </ac:spMkLst>
        </pc:spChg>
      </pc:sldChg>
      <pc:sldChg chg="del ord">
        <pc:chgData name="Chris James" userId="9856b646-34eb-43a8-9963-5bfc381666fa" providerId="ADAL" clId="{2B71DE84-8BFB-4BAA-9C3F-69955245714D}" dt="2021-03-12T14:39:55.230" v="1335" actId="47"/>
        <pc:sldMkLst>
          <pc:docMk/>
          <pc:sldMk cId="4097150783" sldId="3264"/>
        </pc:sldMkLst>
      </pc:sldChg>
      <pc:sldChg chg="modSp del mod ord">
        <pc:chgData name="Chris James" userId="9856b646-34eb-43a8-9963-5bfc381666fa" providerId="ADAL" clId="{2B71DE84-8BFB-4BAA-9C3F-69955245714D}" dt="2021-03-12T14:39:36.744" v="1334" actId="47"/>
        <pc:sldMkLst>
          <pc:docMk/>
          <pc:sldMk cId="1885172977" sldId="3265"/>
        </pc:sldMkLst>
        <pc:spChg chg="mod">
          <ac:chgData name="Chris James" userId="9856b646-34eb-43a8-9963-5bfc381666fa" providerId="ADAL" clId="{2B71DE84-8BFB-4BAA-9C3F-69955245714D}" dt="2021-03-12T13:41:52.826" v="802" actId="20577"/>
          <ac:spMkLst>
            <pc:docMk/>
            <pc:sldMk cId="1885172977" sldId="3265"/>
            <ac:spMk id="14" creationId="{27911EE1-6004-49E1-AA0A-A82E1ED33805}"/>
          </ac:spMkLst>
        </pc:spChg>
      </pc:sldChg>
      <pc:sldChg chg="ord">
        <pc:chgData name="Chris James" userId="9856b646-34eb-43a8-9963-5bfc381666fa" providerId="ADAL" clId="{2B71DE84-8BFB-4BAA-9C3F-69955245714D}" dt="2021-03-12T13:52:48.568" v="1049"/>
        <pc:sldMkLst>
          <pc:docMk/>
          <pc:sldMk cId="672349116" sldId="3267"/>
        </pc:sldMkLst>
      </pc:sldChg>
      <pc:sldChg chg="del">
        <pc:chgData name="Chris James" userId="9856b646-34eb-43a8-9963-5bfc381666fa" providerId="ADAL" clId="{2B71DE84-8BFB-4BAA-9C3F-69955245714D}" dt="2021-03-12T13:54:58.224" v="1055" actId="47"/>
        <pc:sldMkLst>
          <pc:docMk/>
          <pc:sldMk cId="2358938208" sldId="3269"/>
        </pc:sldMkLst>
      </pc:sldChg>
      <pc:sldChg chg="ord">
        <pc:chgData name="Chris James" userId="9856b646-34eb-43a8-9963-5bfc381666fa" providerId="ADAL" clId="{2B71DE84-8BFB-4BAA-9C3F-69955245714D}" dt="2021-03-12T13:50:08.100" v="934"/>
        <pc:sldMkLst>
          <pc:docMk/>
          <pc:sldMk cId="3874953167" sldId="3270"/>
        </pc:sldMkLst>
      </pc:sldChg>
      <pc:sldChg chg="del">
        <pc:chgData name="Chris James" userId="9856b646-34eb-43a8-9963-5bfc381666fa" providerId="ADAL" clId="{2B71DE84-8BFB-4BAA-9C3F-69955245714D}" dt="2021-03-12T13:54:40.634" v="1054" actId="47"/>
        <pc:sldMkLst>
          <pc:docMk/>
          <pc:sldMk cId="2721757235" sldId="3271"/>
        </pc:sldMkLst>
      </pc:sldChg>
      <pc:sldChg chg="del">
        <pc:chgData name="Chris James" userId="9856b646-34eb-43a8-9963-5bfc381666fa" providerId="ADAL" clId="{2B71DE84-8BFB-4BAA-9C3F-69955245714D}" dt="2021-03-12T13:54:40.634" v="1054" actId="47"/>
        <pc:sldMkLst>
          <pc:docMk/>
          <pc:sldMk cId="3506900037" sldId="3272"/>
        </pc:sldMkLst>
      </pc:sldChg>
      <pc:sldChg chg="del">
        <pc:chgData name="Chris James" userId="9856b646-34eb-43a8-9963-5bfc381666fa" providerId="ADAL" clId="{2B71DE84-8BFB-4BAA-9C3F-69955245714D}" dt="2021-03-12T13:54:40.634" v="1054" actId="47"/>
        <pc:sldMkLst>
          <pc:docMk/>
          <pc:sldMk cId="2467727114" sldId="3273"/>
        </pc:sldMkLst>
      </pc:sldChg>
      <pc:sldChg chg="del">
        <pc:chgData name="Chris James" userId="9856b646-34eb-43a8-9963-5bfc381666fa" providerId="ADAL" clId="{2B71DE84-8BFB-4BAA-9C3F-69955245714D}" dt="2021-03-12T13:54:40.634" v="1054" actId="47"/>
        <pc:sldMkLst>
          <pc:docMk/>
          <pc:sldMk cId="1502713769" sldId="3274"/>
        </pc:sldMkLst>
      </pc:sldChg>
      <pc:sldChg chg="addSp delSp modSp new mod">
        <pc:chgData name="Chris James" userId="9856b646-34eb-43a8-9963-5bfc381666fa" providerId="ADAL" clId="{2B71DE84-8BFB-4BAA-9C3F-69955245714D}" dt="2021-03-12T11:15:51.219" v="40" actId="478"/>
        <pc:sldMkLst>
          <pc:docMk/>
          <pc:sldMk cId="1516063016" sldId="3275"/>
        </pc:sldMkLst>
        <pc:picChg chg="add mod">
          <ac:chgData name="Chris James" userId="9856b646-34eb-43a8-9963-5bfc381666fa" providerId="ADAL" clId="{2B71DE84-8BFB-4BAA-9C3F-69955245714D}" dt="2021-03-06T08:40:46.001" v="4" actId="14100"/>
          <ac:picMkLst>
            <pc:docMk/>
            <pc:sldMk cId="1516063016" sldId="3275"/>
            <ac:picMk id="2" creationId="{298CD939-8C78-47D5-9E48-4BE1F3A76274}"/>
          </ac:picMkLst>
        </pc:picChg>
        <pc:picChg chg="add del">
          <ac:chgData name="Chris James" userId="9856b646-34eb-43a8-9963-5bfc381666fa" providerId="ADAL" clId="{2B71DE84-8BFB-4BAA-9C3F-69955245714D}" dt="2021-03-12T11:15:51.219" v="40" actId="478"/>
          <ac:picMkLst>
            <pc:docMk/>
            <pc:sldMk cId="1516063016" sldId="3275"/>
            <ac:picMk id="1026" creationId="{24A93F5F-B821-46B0-A5F1-0A094ACCFABC}"/>
          </ac:picMkLst>
        </pc:picChg>
      </pc:sldChg>
      <pc:sldChg chg="addSp delSp modSp add mod ord modClrScheme chgLayout">
        <pc:chgData name="Chris James" userId="9856b646-34eb-43a8-9963-5bfc381666fa" providerId="ADAL" clId="{2B71DE84-8BFB-4BAA-9C3F-69955245714D}" dt="2021-03-12T12:24:20.703" v="751" actId="6549"/>
        <pc:sldMkLst>
          <pc:docMk/>
          <pc:sldMk cId="2976111646" sldId="3276"/>
        </pc:sldMkLst>
        <pc:spChg chg="mod">
          <ac:chgData name="Chris James" userId="9856b646-34eb-43a8-9963-5bfc381666fa" providerId="ADAL" clId="{2B71DE84-8BFB-4BAA-9C3F-69955245714D}" dt="2021-03-12T11:28:32.616" v="332" actId="26606"/>
          <ac:spMkLst>
            <pc:docMk/>
            <pc:sldMk cId="2976111646" sldId="3276"/>
            <ac:spMk id="2" creationId="{C4A3BC3F-0019-42E7-A80C-9BD131A17853}"/>
          </ac:spMkLst>
        </pc:spChg>
        <pc:spChg chg="mod">
          <ac:chgData name="Chris James" userId="9856b646-34eb-43a8-9963-5bfc381666fa" providerId="ADAL" clId="{2B71DE84-8BFB-4BAA-9C3F-69955245714D}" dt="2021-03-12T12:24:20.703" v="751" actId="6549"/>
          <ac:spMkLst>
            <pc:docMk/>
            <pc:sldMk cId="2976111646" sldId="3276"/>
            <ac:spMk id="3" creationId="{1939523F-CDC1-45DE-8FA9-AC6B8CA81A2B}"/>
          </ac:spMkLst>
        </pc:spChg>
        <pc:picChg chg="del">
          <ac:chgData name="Chris James" userId="9856b646-34eb-43a8-9963-5bfc381666fa" providerId="ADAL" clId="{2B71DE84-8BFB-4BAA-9C3F-69955245714D}" dt="2021-03-12T11:24:47.030" v="230" actId="478"/>
          <ac:picMkLst>
            <pc:docMk/>
            <pc:sldMk cId="2976111646" sldId="3276"/>
            <ac:picMk id="6" creationId="{B9F4F826-4ABB-47DA-B6AD-31B913FB4745}"/>
          </ac:picMkLst>
        </pc:picChg>
        <pc:picChg chg="del">
          <ac:chgData name="Chris James" userId="9856b646-34eb-43a8-9963-5bfc381666fa" providerId="ADAL" clId="{2B71DE84-8BFB-4BAA-9C3F-69955245714D}" dt="2021-03-12T11:24:51.181" v="232" actId="478"/>
          <ac:picMkLst>
            <pc:docMk/>
            <pc:sldMk cId="2976111646" sldId="3276"/>
            <ac:picMk id="7" creationId="{7C632A47-FE12-4CE1-9430-A7930CD3C439}"/>
          </ac:picMkLst>
        </pc:picChg>
        <pc:picChg chg="del">
          <ac:chgData name="Chris James" userId="9856b646-34eb-43a8-9963-5bfc381666fa" providerId="ADAL" clId="{2B71DE84-8BFB-4BAA-9C3F-69955245714D}" dt="2021-03-12T11:24:49.168" v="231" actId="478"/>
          <ac:picMkLst>
            <pc:docMk/>
            <pc:sldMk cId="2976111646" sldId="3276"/>
            <ac:picMk id="8" creationId="{C9EADA5E-9B99-4935-B145-4F85F0A06B00}"/>
          </ac:picMkLst>
        </pc:picChg>
        <pc:picChg chg="add mod ord">
          <ac:chgData name="Chris James" userId="9856b646-34eb-43a8-9963-5bfc381666fa" providerId="ADAL" clId="{2B71DE84-8BFB-4BAA-9C3F-69955245714D}" dt="2021-03-12T11:28:32.616" v="332" actId="26606"/>
          <ac:picMkLst>
            <pc:docMk/>
            <pc:sldMk cId="2976111646" sldId="3276"/>
            <ac:picMk id="9" creationId="{DF958144-5F29-442C-988F-0B9154C7B956}"/>
          </ac:picMkLst>
        </pc:picChg>
      </pc:sldChg>
      <pc:sldChg chg="addSp modSp add mod ord">
        <pc:chgData name="Chris James" userId="9856b646-34eb-43a8-9963-5bfc381666fa" providerId="ADAL" clId="{2B71DE84-8BFB-4BAA-9C3F-69955245714D}" dt="2021-03-12T11:34:27.574" v="692"/>
        <pc:sldMkLst>
          <pc:docMk/>
          <pc:sldMk cId="140358088" sldId="3277"/>
        </pc:sldMkLst>
        <pc:spChg chg="mod">
          <ac:chgData name="Chris James" userId="9856b646-34eb-43a8-9963-5bfc381666fa" providerId="ADAL" clId="{2B71DE84-8BFB-4BAA-9C3F-69955245714D}" dt="2021-03-12T11:29:20.262" v="399" actId="6549"/>
          <ac:spMkLst>
            <pc:docMk/>
            <pc:sldMk cId="140358088" sldId="3277"/>
            <ac:spMk id="2" creationId="{C4A3BC3F-0019-42E7-A80C-9BD131A17853}"/>
          </ac:spMkLst>
        </pc:spChg>
        <pc:spChg chg="mod">
          <ac:chgData name="Chris James" userId="9856b646-34eb-43a8-9963-5bfc381666fa" providerId="ADAL" clId="{2B71DE84-8BFB-4BAA-9C3F-69955245714D}" dt="2021-03-12T11:33:58.452" v="682" actId="113"/>
          <ac:spMkLst>
            <pc:docMk/>
            <pc:sldMk cId="140358088" sldId="3277"/>
            <ac:spMk id="3" creationId="{1939523F-CDC1-45DE-8FA9-AC6B8CA81A2B}"/>
          </ac:spMkLst>
        </pc:spChg>
        <pc:picChg chg="add mod">
          <ac:chgData name="Chris James" userId="9856b646-34eb-43a8-9963-5bfc381666fa" providerId="ADAL" clId="{2B71DE84-8BFB-4BAA-9C3F-69955245714D}" dt="2021-03-12T11:30:58.530" v="430" actId="1076"/>
          <ac:picMkLst>
            <pc:docMk/>
            <pc:sldMk cId="140358088" sldId="3277"/>
            <ac:picMk id="5" creationId="{B13ABBC3-AC40-42D0-963B-173852A6AC2D}"/>
          </ac:picMkLst>
        </pc:picChg>
        <pc:picChg chg="add mod">
          <ac:chgData name="Chris James" userId="9856b646-34eb-43a8-9963-5bfc381666fa" providerId="ADAL" clId="{2B71DE84-8BFB-4BAA-9C3F-69955245714D}" dt="2021-03-12T11:30:59.633" v="431" actId="1076"/>
          <ac:picMkLst>
            <pc:docMk/>
            <pc:sldMk cId="140358088" sldId="3277"/>
            <ac:picMk id="6" creationId="{DE2DF093-57A6-44B3-9756-4C1D854ED01D}"/>
          </ac:picMkLst>
        </pc:picChg>
        <pc:picChg chg="mod">
          <ac:chgData name="Chris James" userId="9856b646-34eb-43a8-9963-5bfc381666fa" providerId="ADAL" clId="{2B71DE84-8BFB-4BAA-9C3F-69955245714D}" dt="2021-03-12T11:30:57.286" v="429" actId="1076"/>
          <ac:picMkLst>
            <pc:docMk/>
            <pc:sldMk cId="140358088" sldId="3277"/>
            <ac:picMk id="9" creationId="{DF958144-5F29-442C-988F-0B9154C7B956}"/>
          </ac:picMkLst>
        </pc:picChg>
      </pc:sldChg>
      <pc:sldChg chg="delSp modSp add mod ord">
        <pc:chgData name="Chris James" userId="9856b646-34eb-43a8-9963-5bfc381666fa" providerId="ADAL" clId="{2B71DE84-8BFB-4BAA-9C3F-69955245714D}" dt="2021-03-12T11:38:38.895" v="700"/>
        <pc:sldMkLst>
          <pc:docMk/>
          <pc:sldMk cId="2928450238" sldId="3278"/>
        </pc:sldMkLst>
        <pc:spChg chg="del">
          <ac:chgData name="Chris James" userId="9856b646-34eb-43a8-9963-5bfc381666fa" providerId="ADAL" clId="{2B71DE84-8BFB-4BAA-9C3F-69955245714D}" dt="2021-03-12T11:36:55.337" v="696" actId="478"/>
          <ac:spMkLst>
            <pc:docMk/>
            <pc:sldMk cId="2928450238" sldId="3278"/>
            <ac:spMk id="3" creationId="{9BDAC089-DCBB-47E5-A79F-6AEB1EFA5D53}"/>
          </ac:spMkLst>
        </pc:spChg>
        <pc:spChg chg="del">
          <ac:chgData name="Chris James" userId="9856b646-34eb-43a8-9963-5bfc381666fa" providerId="ADAL" clId="{2B71DE84-8BFB-4BAA-9C3F-69955245714D}" dt="2021-03-12T11:36:57.001" v="697" actId="478"/>
          <ac:spMkLst>
            <pc:docMk/>
            <pc:sldMk cId="2928450238" sldId="3278"/>
            <ac:spMk id="4" creationId="{F884B902-E5A1-4DF1-93C1-5003A6A5B65A}"/>
          </ac:spMkLst>
        </pc:spChg>
        <pc:spChg chg="del">
          <ac:chgData name="Chris James" userId="9856b646-34eb-43a8-9963-5bfc381666fa" providerId="ADAL" clId="{2B71DE84-8BFB-4BAA-9C3F-69955245714D}" dt="2021-03-12T11:36:55.337" v="696" actId="478"/>
          <ac:spMkLst>
            <pc:docMk/>
            <pc:sldMk cId="2928450238" sldId="3278"/>
            <ac:spMk id="6" creationId="{5C6E3326-4CE7-41C6-A511-39C339404CF6}"/>
          </ac:spMkLst>
        </pc:spChg>
        <pc:spChg chg="del mod">
          <ac:chgData name="Chris James" userId="9856b646-34eb-43a8-9963-5bfc381666fa" providerId="ADAL" clId="{2B71DE84-8BFB-4BAA-9C3F-69955245714D}" dt="2021-03-12T11:36:55.337" v="696" actId="478"/>
          <ac:spMkLst>
            <pc:docMk/>
            <pc:sldMk cId="2928450238" sldId="3278"/>
            <ac:spMk id="11" creationId="{032401B6-0E23-408A-906F-18BDE0D69170}"/>
          </ac:spMkLst>
        </pc:spChg>
        <pc:spChg chg="del">
          <ac:chgData name="Chris James" userId="9856b646-34eb-43a8-9963-5bfc381666fa" providerId="ADAL" clId="{2B71DE84-8BFB-4BAA-9C3F-69955245714D}" dt="2021-03-12T11:37:00.840" v="698" actId="478"/>
          <ac:spMkLst>
            <pc:docMk/>
            <pc:sldMk cId="2928450238" sldId="3278"/>
            <ac:spMk id="12" creationId="{7BB98C7C-13B7-4FD2-8268-F546FD94996D}"/>
          </ac:spMkLst>
        </pc:spChg>
        <pc:spChg chg="del">
          <ac:chgData name="Chris James" userId="9856b646-34eb-43a8-9963-5bfc381666fa" providerId="ADAL" clId="{2B71DE84-8BFB-4BAA-9C3F-69955245714D}" dt="2021-03-12T11:36:55.337" v="696" actId="478"/>
          <ac:spMkLst>
            <pc:docMk/>
            <pc:sldMk cId="2928450238" sldId="3278"/>
            <ac:spMk id="13" creationId="{DDAB8765-F790-4AB4-A214-F567A77F7F75}"/>
          </ac:spMkLst>
        </pc:spChg>
        <pc:cxnChg chg="del mod">
          <ac:chgData name="Chris James" userId="9856b646-34eb-43a8-9963-5bfc381666fa" providerId="ADAL" clId="{2B71DE84-8BFB-4BAA-9C3F-69955245714D}" dt="2021-03-12T11:36:55.337" v="696" actId="478"/>
          <ac:cxnSpMkLst>
            <pc:docMk/>
            <pc:sldMk cId="2928450238" sldId="3278"/>
            <ac:cxnSpMk id="10" creationId="{35B17477-62B4-41A1-AB06-D45827CD7887}"/>
          </ac:cxnSpMkLst>
        </pc:cxnChg>
        <pc:cxnChg chg="del">
          <ac:chgData name="Chris James" userId="9856b646-34eb-43a8-9963-5bfc381666fa" providerId="ADAL" clId="{2B71DE84-8BFB-4BAA-9C3F-69955245714D}" dt="2021-03-12T11:36:55.337" v="696" actId="478"/>
          <ac:cxnSpMkLst>
            <pc:docMk/>
            <pc:sldMk cId="2928450238" sldId="3278"/>
            <ac:cxnSpMk id="15" creationId="{AD917F54-E536-4E30-A04A-D5737F6151E8}"/>
          </ac:cxnSpMkLst>
        </pc:cxnChg>
        <pc:cxnChg chg="del">
          <ac:chgData name="Chris James" userId="9856b646-34eb-43a8-9963-5bfc381666fa" providerId="ADAL" clId="{2B71DE84-8BFB-4BAA-9C3F-69955245714D}" dt="2021-03-12T11:36:55.337" v="696" actId="478"/>
          <ac:cxnSpMkLst>
            <pc:docMk/>
            <pc:sldMk cId="2928450238" sldId="3278"/>
            <ac:cxnSpMk id="16" creationId="{E927D280-411B-45DE-BAC3-87C549778983}"/>
          </ac:cxnSpMkLst>
        </pc:cxnChg>
      </pc:sldChg>
      <pc:sldChg chg="addSp delSp modSp new mod">
        <pc:chgData name="Chris James" userId="9856b646-34eb-43a8-9963-5bfc381666fa" providerId="ADAL" clId="{2B71DE84-8BFB-4BAA-9C3F-69955245714D}" dt="2021-03-12T13:49:33.531" v="932" actId="14100"/>
        <pc:sldMkLst>
          <pc:docMk/>
          <pc:sldMk cId="1494643136" sldId="3279"/>
        </pc:sldMkLst>
        <pc:spChg chg="add mod">
          <ac:chgData name="Chris James" userId="9856b646-34eb-43a8-9963-5bfc381666fa" providerId="ADAL" clId="{2B71DE84-8BFB-4BAA-9C3F-69955245714D}" dt="2021-03-12T13:48:46.972" v="886" actId="20577"/>
          <ac:spMkLst>
            <pc:docMk/>
            <pc:sldMk cId="1494643136" sldId="3279"/>
            <ac:spMk id="5" creationId="{7FE1B9BA-B02C-46F6-8906-E9E1FD6412DE}"/>
          </ac:spMkLst>
        </pc:spChg>
        <pc:spChg chg="add mod">
          <ac:chgData name="Chris James" userId="9856b646-34eb-43a8-9963-5bfc381666fa" providerId="ADAL" clId="{2B71DE84-8BFB-4BAA-9C3F-69955245714D}" dt="2021-03-12T13:49:26.580" v="929" actId="6549"/>
          <ac:spMkLst>
            <pc:docMk/>
            <pc:sldMk cId="1494643136" sldId="3279"/>
            <ac:spMk id="6" creationId="{E4A4472F-D610-4105-BCE0-F9B6FF9EF8E0}"/>
          </ac:spMkLst>
        </pc:spChg>
        <pc:picChg chg="add mod">
          <ac:chgData name="Chris James" userId="9856b646-34eb-43a8-9963-5bfc381666fa" providerId="ADAL" clId="{2B71DE84-8BFB-4BAA-9C3F-69955245714D}" dt="2021-03-12T13:49:33.531" v="932" actId="14100"/>
          <ac:picMkLst>
            <pc:docMk/>
            <pc:sldMk cId="1494643136" sldId="3279"/>
            <ac:picMk id="3074" creationId="{3E58DED6-9D71-4D59-8C08-C57D6459E8D0}"/>
          </ac:picMkLst>
        </pc:picChg>
        <pc:picChg chg="add del mod">
          <ac:chgData name="Chris James" userId="9856b646-34eb-43a8-9963-5bfc381666fa" providerId="ADAL" clId="{2B71DE84-8BFB-4BAA-9C3F-69955245714D}" dt="2021-03-12T13:49:29.558" v="930" actId="478"/>
          <ac:picMkLst>
            <pc:docMk/>
            <pc:sldMk cId="1494643136" sldId="3279"/>
            <ac:picMk id="3075" creationId="{ACD0ECFE-6E72-4EFC-940F-86CE724D4E7B}"/>
          </ac:picMkLst>
        </pc:picChg>
        <pc:picChg chg="add del">
          <ac:chgData name="Chris James" userId="9856b646-34eb-43a8-9963-5bfc381666fa" providerId="ADAL" clId="{2B71DE84-8BFB-4BAA-9C3F-69955245714D}" dt="2021-03-12T13:48:31.242" v="874" actId="478"/>
          <ac:picMkLst>
            <pc:docMk/>
            <pc:sldMk cId="1494643136" sldId="3279"/>
            <ac:picMk id="3076" creationId="{ACDF0A8A-7BCC-4491-A5C7-C53EE089B569}"/>
          </ac:picMkLst>
        </pc:picChg>
      </pc:sldChg>
      <pc:sldChg chg="addSp modSp add mod">
        <pc:chgData name="Chris James" userId="9856b646-34eb-43a8-9963-5bfc381666fa" providerId="ADAL" clId="{2B71DE84-8BFB-4BAA-9C3F-69955245714D}" dt="2021-03-12T13:35:04.951" v="766" actId="14100"/>
        <pc:sldMkLst>
          <pc:docMk/>
          <pc:sldMk cId="340140135" sldId="3280"/>
        </pc:sldMkLst>
        <pc:picChg chg="add mod">
          <ac:chgData name="Chris James" userId="9856b646-34eb-43a8-9963-5bfc381666fa" providerId="ADAL" clId="{2B71DE84-8BFB-4BAA-9C3F-69955245714D}" dt="2021-03-12T13:35:04.951" v="766" actId="14100"/>
          <ac:picMkLst>
            <pc:docMk/>
            <pc:sldMk cId="340140135" sldId="3280"/>
            <ac:picMk id="2" creationId="{6C24C99E-A533-4B96-84C3-AA15F9A22A2A}"/>
          </ac:picMkLst>
        </pc:picChg>
      </pc:sldChg>
      <pc:sldChg chg="addSp modSp add del mod">
        <pc:chgData name="Chris James" userId="9856b646-34eb-43a8-9963-5bfc381666fa" providerId="ADAL" clId="{2B71DE84-8BFB-4BAA-9C3F-69955245714D}" dt="2021-03-12T14:40:20.317" v="1336" actId="47"/>
        <pc:sldMkLst>
          <pc:docMk/>
          <pc:sldMk cId="390322928" sldId="3281"/>
        </pc:sldMkLst>
        <pc:picChg chg="add mod">
          <ac:chgData name="Chris James" userId="9856b646-34eb-43a8-9963-5bfc381666fa" providerId="ADAL" clId="{2B71DE84-8BFB-4BAA-9C3F-69955245714D}" dt="2021-03-12T13:32:51.572" v="761" actId="1076"/>
          <ac:picMkLst>
            <pc:docMk/>
            <pc:sldMk cId="390322928" sldId="3281"/>
            <ac:picMk id="2" creationId="{CD20896F-A7AC-49C1-8E6A-FAF556767689}"/>
          </ac:picMkLst>
        </pc:picChg>
      </pc:sldChg>
      <pc:sldChg chg="addSp modSp add mod ord">
        <pc:chgData name="Chris James" userId="9856b646-34eb-43a8-9963-5bfc381666fa" providerId="ADAL" clId="{2B71DE84-8BFB-4BAA-9C3F-69955245714D}" dt="2021-03-12T13:37:30.296" v="772"/>
        <pc:sldMkLst>
          <pc:docMk/>
          <pc:sldMk cId="3833839762" sldId="3282"/>
        </pc:sldMkLst>
        <pc:picChg chg="add mod">
          <ac:chgData name="Chris James" userId="9856b646-34eb-43a8-9963-5bfc381666fa" providerId="ADAL" clId="{2B71DE84-8BFB-4BAA-9C3F-69955245714D}" dt="2021-03-12T13:36:37.292" v="770" actId="14100"/>
          <ac:picMkLst>
            <pc:docMk/>
            <pc:sldMk cId="3833839762" sldId="3282"/>
            <ac:picMk id="2" creationId="{5B17178A-7414-4EBF-8B35-65E06CF5BAB9}"/>
          </ac:picMkLst>
        </pc:picChg>
      </pc:sldChg>
      <pc:sldChg chg="modSp add mod">
        <pc:chgData name="Chris James" userId="9856b646-34eb-43a8-9963-5bfc381666fa" providerId="ADAL" clId="{2B71DE84-8BFB-4BAA-9C3F-69955245714D}" dt="2021-03-12T13:42:49.286" v="826" actId="20577"/>
        <pc:sldMkLst>
          <pc:docMk/>
          <pc:sldMk cId="1355607623" sldId="3283"/>
        </pc:sldMkLst>
        <pc:spChg chg="mod">
          <ac:chgData name="Chris James" userId="9856b646-34eb-43a8-9963-5bfc381666fa" providerId="ADAL" clId="{2B71DE84-8BFB-4BAA-9C3F-69955245714D}" dt="2021-03-12T13:42:49.286" v="826" actId="20577"/>
          <ac:spMkLst>
            <pc:docMk/>
            <pc:sldMk cId="1355607623" sldId="3283"/>
            <ac:spMk id="4" creationId="{10C4C6A4-7F83-4BBF-BAB9-D6667F4CD4F2}"/>
          </ac:spMkLst>
        </pc:spChg>
      </pc:sldChg>
      <pc:sldChg chg="modSp add mod">
        <pc:chgData name="Chris James" userId="9856b646-34eb-43a8-9963-5bfc381666fa" providerId="ADAL" clId="{2B71DE84-8BFB-4BAA-9C3F-69955245714D}" dt="2021-03-12T13:43:08.764" v="837" actId="20577"/>
        <pc:sldMkLst>
          <pc:docMk/>
          <pc:sldMk cId="244777043" sldId="3284"/>
        </pc:sldMkLst>
        <pc:spChg chg="mod">
          <ac:chgData name="Chris James" userId="9856b646-34eb-43a8-9963-5bfc381666fa" providerId="ADAL" clId="{2B71DE84-8BFB-4BAA-9C3F-69955245714D}" dt="2021-03-12T13:43:08.764" v="837" actId="20577"/>
          <ac:spMkLst>
            <pc:docMk/>
            <pc:sldMk cId="244777043" sldId="3284"/>
            <ac:spMk id="4" creationId="{10C4C6A4-7F83-4BBF-BAB9-D6667F4CD4F2}"/>
          </ac:spMkLst>
        </pc:spChg>
      </pc:sldChg>
      <pc:sldChg chg="modSp add del mod">
        <pc:chgData name="Chris James" userId="9856b646-34eb-43a8-9963-5bfc381666fa" providerId="ADAL" clId="{2B71DE84-8BFB-4BAA-9C3F-69955245714D}" dt="2021-03-12T13:54:58.224" v="1055" actId="47"/>
        <pc:sldMkLst>
          <pc:docMk/>
          <pc:sldMk cId="4010836571" sldId="3285"/>
        </pc:sldMkLst>
        <pc:spChg chg="mod">
          <ac:chgData name="Chris James" userId="9856b646-34eb-43a8-9963-5bfc381666fa" providerId="ADAL" clId="{2B71DE84-8BFB-4BAA-9C3F-69955245714D}" dt="2021-03-12T13:43:36.862" v="860" actId="20577"/>
          <ac:spMkLst>
            <pc:docMk/>
            <pc:sldMk cId="4010836571" sldId="3285"/>
            <ac:spMk id="4" creationId="{10C4C6A4-7F83-4BBF-BAB9-D6667F4CD4F2}"/>
          </ac:spMkLst>
        </pc:spChg>
      </pc:sldChg>
      <pc:sldChg chg="modSp add mod">
        <pc:chgData name="Chris James" userId="9856b646-34eb-43a8-9963-5bfc381666fa" providerId="ADAL" clId="{2B71DE84-8BFB-4BAA-9C3F-69955245714D}" dt="2021-03-12T13:50:36.974" v="942" actId="20577"/>
        <pc:sldMkLst>
          <pc:docMk/>
          <pc:sldMk cId="3246798322" sldId="3286"/>
        </pc:sldMkLst>
        <pc:spChg chg="mod">
          <ac:chgData name="Chris James" userId="9856b646-34eb-43a8-9963-5bfc381666fa" providerId="ADAL" clId="{2B71DE84-8BFB-4BAA-9C3F-69955245714D}" dt="2021-03-12T13:50:36.974" v="942" actId="20577"/>
          <ac:spMkLst>
            <pc:docMk/>
            <pc:sldMk cId="3246798322" sldId="3286"/>
            <ac:spMk id="4" creationId="{10C4C6A4-7F83-4BBF-BAB9-D6667F4CD4F2}"/>
          </ac:spMkLst>
        </pc:spChg>
      </pc:sldChg>
      <pc:sldChg chg="addSp delSp modSp add mod">
        <pc:chgData name="Chris James" userId="9856b646-34eb-43a8-9963-5bfc381666fa" providerId="ADAL" clId="{2B71DE84-8BFB-4BAA-9C3F-69955245714D}" dt="2021-03-12T14:15:39.339" v="1330" actId="478"/>
        <pc:sldMkLst>
          <pc:docMk/>
          <pc:sldMk cId="4087173334" sldId="3287"/>
        </pc:sldMkLst>
        <pc:spChg chg="mod">
          <ac:chgData name="Chris James" userId="9856b646-34eb-43a8-9963-5bfc381666fa" providerId="ADAL" clId="{2B71DE84-8BFB-4BAA-9C3F-69955245714D}" dt="2021-03-12T13:52:22.894" v="1034" actId="20577"/>
          <ac:spMkLst>
            <pc:docMk/>
            <pc:sldMk cId="4087173334" sldId="3287"/>
            <ac:spMk id="5" creationId="{494C6FE3-DBB9-42C3-A634-27F4D8D5FB7E}"/>
          </ac:spMkLst>
        </pc:spChg>
        <pc:spChg chg="del">
          <ac:chgData name="Chris James" userId="9856b646-34eb-43a8-9963-5bfc381666fa" providerId="ADAL" clId="{2B71DE84-8BFB-4BAA-9C3F-69955245714D}" dt="2021-03-12T14:15:27.136" v="1324" actId="478"/>
          <ac:spMkLst>
            <pc:docMk/>
            <pc:sldMk cId="4087173334" sldId="3287"/>
            <ac:spMk id="13" creationId="{8B61B480-E50C-4966-A4FF-90BD377A2A51}"/>
          </ac:spMkLst>
        </pc:spChg>
        <pc:spChg chg="mod">
          <ac:chgData name="Chris James" userId="9856b646-34eb-43a8-9963-5bfc381666fa" providerId="ADAL" clId="{2B71DE84-8BFB-4BAA-9C3F-69955245714D}" dt="2021-03-12T14:15:20.923" v="1321" actId="1076"/>
          <ac:spMkLst>
            <pc:docMk/>
            <pc:sldMk cId="4087173334" sldId="3287"/>
            <ac:spMk id="14" creationId="{500AA090-BD0D-4B81-9067-182C9DB33D79}"/>
          </ac:spMkLst>
        </pc:spChg>
        <pc:spChg chg="mod">
          <ac:chgData name="Chris James" userId="9856b646-34eb-43a8-9963-5bfc381666fa" providerId="ADAL" clId="{2B71DE84-8BFB-4BAA-9C3F-69955245714D}" dt="2021-03-12T14:15:24.221" v="1323" actId="1076"/>
          <ac:spMkLst>
            <pc:docMk/>
            <pc:sldMk cId="4087173334" sldId="3287"/>
            <ac:spMk id="15" creationId="{80A10561-A9C5-40A5-A06F-07CAAA6AE030}"/>
          </ac:spMkLst>
        </pc:spChg>
        <pc:spChg chg="del">
          <ac:chgData name="Chris James" userId="9856b646-34eb-43a8-9963-5bfc381666fa" providerId="ADAL" clId="{2B71DE84-8BFB-4BAA-9C3F-69955245714D}" dt="2021-03-12T14:15:33.640" v="1327" actId="478"/>
          <ac:spMkLst>
            <pc:docMk/>
            <pc:sldMk cId="4087173334" sldId="3287"/>
            <ac:spMk id="16" creationId="{9B21656D-8649-4B89-AE45-4BA3B50E7677}"/>
          </ac:spMkLst>
        </pc:spChg>
        <pc:spChg chg="del">
          <ac:chgData name="Chris James" userId="9856b646-34eb-43a8-9963-5bfc381666fa" providerId="ADAL" clId="{2B71DE84-8BFB-4BAA-9C3F-69955245714D}" dt="2021-03-12T14:15:39.339" v="1330" actId="478"/>
          <ac:spMkLst>
            <pc:docMk/>
            <pc:sldMk cId="4087173334" sldId="3287"/>
            <ac:spMk id="17" creationId="{DFDD3F73-9779-4DA0-BF94-5B6B376D6C29}"/>
          </ac:spMkLst>
        </pc:spChg>
        <pc:spChg chg="del">
          <ac:chgData name="Chris James" userId="9856b646-34eb-43a8-9963-5bfc381666fa" providerId="ADAL" clId="{2B71DE84-8BFB-4BAA-9C3F-69955245714D}" dt="2021-03-12T14:15:37.107" v="1329" actId="478"/>
          <ac:spMkLst>
            <pc:docMk/>
            <pc:sldMk cId="4087173334" sldId="3287"/>
            <ac:spMk id="18" creationId="{B4EC262C-6C72-48A8-A0D0-DB8CDBA058C6}"/>
          </ac:spMkLst>
        </pc:spChg>
        <pc:spChg chg="mod">
          <ac:chgData name="Chris James" userId="9856b646-34eb-43a8-9963-5bfc381666fa" providerId="ADAL" clId="{2B71DE84-8BFB-4BAA-9C3F-69955245714D}" dt="2021-03-12T14:15:03.760" v="1320" actId="20577"/>
          <ac:spMkLst>
            <pc:docMk/>
            <pc:sldMk cId="4087173334" sldId="3287"/>
            <ac:spMk id="19" creationId="{2BB89FAE-8F50-4789-B37D-D024D2FD3434}"/>
          </ac:spMkLst>
        </pc:spChg>
        <pc:spChg chg="mod">
          <ac:chgData name="Chris James" userId="9856b646-34eb-43a8-9963-5bfc381666fa" providerId="ADAL" clId="{2B71DE84-8BFB-4BAA-9C3F-69955245714D}" dt="2021-03-12T13:52:35.630" v="1047" actId="14100"/>
          <ac:spMkLst>
            <pc:docMk/>
            <pc:sldMk cId="4087173334" sldId="3287"/>
            <ac:spMk id="20" creationId="{3067BBE8-2F2F-4A29-9A1A-AA4DBED3EB7E}"/>
          </ac:spMkLst>
        </pc:spChg>
        <pc:picChg chg="add del mod">
          <ac:chgData name="Chris James" userId="9856b646-34eb-43a8-9963-5bfc381666fa" providerId="ADAL" clId="{2B71DE84-8BFB-4BAA-9C3F-69955245714D}" dt="2021-03-12T14:15:35.291" v="1328" actId="1076"/>
          <ac:picMkLst>
            <pc:docMk/>
            <pc:sldMk cId="4087173334" sldId="3287"/>
            <ac:picMk id="2" creationId="{2AD76323-216D-4B9F-8FC9-102D5388AC04}"/>
          </ac:picMkLst>
        </pc:picChg>
      </pc:sldChg>
      <pc:sldChg chg="modSp add mod modTransition">
        <pc:chgData name="Chris James" userId="9856b646-34eb-43a8-9963-5bfc381666fa" providerId="ADAL" clId="{2B71DE84-8BFB-4BAA-9C3F-69955245714D}" dt="2021-03-12T13:56:53.613" v="1072" actId="1076"/>
        <pc:sldMkLst>
          <pc:docMk/>
          <pc:sldMk cId="2589412523" sldId="3288"/>
        </pc:sldMkLst>
        <pc:spChg chg="mod">
          <ac:chgData name="Chris James" userId="9856b646-34eb-43a8-9963-5bfc381666fa" providerId="ADAL" clId="{2B71DE84-8BFB-4BAA-9C3F-69955245714D}" dt="2021-03-12T13:56:39.929" v="1069" actId="14100"/>
          <ac:spMkLst>
            <pc:docMk/>
            <pc:sldMk cId="2589412523" sldId="3288"/>
            <ac:spMk id="4" creationId="{5018E9F7-FB3A-44A8-96E8-37B61E4102F7}"/>
          </ac:spMkLst>
        </pc:spChg>
        <pc:spChg chg="mod">
          <ac:chgData name="Chris James" userId="9856b646-34eb-43a8-9963-5bfc381666fa" providerId="ADAL" clId="{2B71DE84-8BFB-4BAA-9C3F-69955245714D}" dt="2021-03-12T13:56:52.508" v="1071" actId="1076"/>
          <ac:spMkLst>
            <pc:docMk/>
            <pc:sldMk cId="2589412523" sldId="3288"/>
            <ac:spMk id="21" creationId="{1D66E795-58BB-406E-9C01-C8E32D739EC3}"/>
          </ac:spMkLst>
        </pc:spChg>
        <pc:picChg chg="mod">
          <ac:chgData name="Chris James" userId="9856b646-34eb-43a8-9963-5bfc381666fa" providerId="ADAL" clId="{2B71DE84-8BFB-4BAA-9C3F-69955245714D}" dt="2021-03-12T13:56:53.613" v="1072" actId="1076"/>
          <ac:picMkLst>
            <pc:docMk/>
            <pc:sldMk cId="2589412523" sldId="3288"/>
            <ac:picMk id="15" creationId="{E7949CE0-D872-440C-928A-5F75E2F27DE7}"/>
          </ac:picMkLst>
        </pc:picChg>
      </pc:sldChg>
      <pc:sldChg chg="add modTransition setBg">
        <pc:chgData name="Chris James" userId="9856b646-34eb-43a8-9963-5bfc381666fa" providerId="ADAL" clId="{2B71DE84-8BFB-4BAA-9C3F-69955245714D}" dt="2021-03-12T13:54:15.281" v="1051"/>
        <pc:sldMkLst>
          <pc:docMk/>
          <pc:sldMk cId="3040294850" sldId="3289"/>
        </pc:sldMkLst>
      </pc:sldChg>
      <pc:sldChg chg="add">
        <pc:chgData name="Chris James" userId="9856b646-34eb-43a8-9963-5bfc381666fa" providerId="ADAL" clId="{2B71DE84-8BFB-4BAA-9C3F-69955245714D}" dt="2021-03-12T13:54:29.838" v="1052"/>
        <pc:sldMkLst>
          <pc:docMk/>
          <pc:sldMk cId="992853514" sldId="3290"/>
        </pc:sldMkLst>
      </pc:sldChg>
    </pc:docChg>
  </pc:docChgLst>
  <pc:docChgLst>
    <pc:chgData name="Chris James" userId="9856b646-34eb-43a8-9963-5bfc381666fa" providerId="ADAL" clId="{8185FC3D-17E8-44C1-A7A7-51137983E6E6}"/>
    <pc:docChg chg="undo custSel addSld delSld modSld sldOrd modSection">
      <pc:chgData name="Chris James" userId="9856b646-34eb-43a8-9963-5bfc381666fa" providerId="ADAL" clId="{8185FC3D-17E8-44C1-A7A7-51137983E6E6}" dt="2021-01-15T13:55:39.837" v="957" actId="2696"/>
      <pc:docMkLst>
        <pc:docMk/>
      </pc:docMkLst>
      <pc:sldChg chg="add ord modTransition">
        <pc:chgData name="Chris James" userId="9856b646-34eb-43a8-9963-5bfc381666fa" providerId="ADAL" clId="{8185FC3D-17E8-44C1-A7A7-51137983E6E6}" dt="2021-01-15T13:19:34.964" v="316"/>
        <pc:sldMkLst>
          <pc:docMk/>
          <pc:sldMk cId="31187988" sldId="257"/>
        </pc:sldMkLst>
      </pc:sldChg>
      <pc:sldChg chg="del">
        <pc:chgData name="Chris James" userId="9856b646-34eb-43a8-9963-5bfc381666fa" providerId="ADAL" clId="{8185FC3D-17E8-44C1-A7A7-51137983E6E6}" dt="2021-01-15T13:29:52.480" v="583" actId="2696"/>
        <pc:sldMkLst>
          <pc:docMk/>
          <pc:sldMk cId="4190774279" sldId="300"/>
        </pc:sldMkLst>
      </pc:sldChg>
      <pc:sldChg chg="modSp">
        <pc:chgData name="Chris James" userId="9856b646-34eb-43a8-9963-5bfc381666fa" providerId="ADAL" clId="{8185FC3D-17E8-44C1-A7A7-51137983E6E6}" dt="2021-01-15T13:39:46.574" v="726" actId="20577"/>
        <pc:sldMkLst>
          <pc:docMk/>
          <pc:sldMk cId="3031936584" sldId="2154"/>
        </pc:sldMkLst>
        <pc:spChg chg="mod">
          <ac:chgData name="Chris James" userId="9856b646-34eb-43a8-9963-5bfc381666fa" providerId="ADAL" clId="{8185FC3D-17E8-44C1-A7A7-51137983E6E6}" dt="2021-01-15T13:39:46.574" v="726" actId="20577"/>
          <ac:spMkLst>
            <pc:docMk/>
            <pc:sldMk cId="3031936584" sldId="2154"/>
            <ac:spMk id="5" creationId="{187C52A2-40BA-4CA5-ABDD-9CAEF143FEAA}"/>
          </ac:spMkLst>
        </pc:spChg>
      </pc:sldChg>
      <pc:sldChg chg="addSp modSp">
        <pc:chgData name="Chris James" userId="9856b646-34eb-43a8-9963-5bfc381666fa" providerId="ADAL" clId="{8185FC3D-17E8-44C1-A7A7-51137983E6E6}" dt="2021-01-15T13:18:12.581" v="312" actId="166"/>
        <pc:sldMkLst>
          <pc:docMk/>
          <pc:sldMk cId="724685380" sldId="2800"/>
        </pc:sldMkLst>
        <pc:picChg chg="mod ord">
          <ac:chgData name="Chris James" userId="9856b646-34eb-43a8-9963-5bfc381666fa" providerId="ADAL" clId="{8185FC3D-17E8-44C1-A7A7-51137983E6E6}" dt="2021-01-15T13:17:50.903" v="307" actId="166"/>
          <ac:picMkLst>
            <pc:docMk/>
            <pc:sldMk cId="724685380" sldId="2800"/>
            <ac:picMk id="6" creationId="{6369CE38-C32F-499C-932C-ECA0A8E5494F}"/>
          </ac:picMkLst>
        </pc:picChg>
        <pc:picChg chg="add mod ord">
          <ac:chgData name="Chris James" userId="9856b646-34eb-43a8-9963-5bfc381666fa" providerId="ADAL" clId="{8185FC3D-17E8-44C1-A7A7-51137983E6E6}" dt="2021-01-15T13:18:12.581" v="312" actId="166"/>
          <ac:picMkLst>
            <pc:docMk/>
            <pc:sldMk cId="724685380" sldId="2800"/>
            <ac:picMk id="7" creationId="{D4AD341F-E4F3-489D-A572-0A29836198DD}"/>
          </ac:picMkLst>
        </pc:picChg>
        <pc:picChg chg="mod ord">
          <ac:chgData name="Chris James" userId="9856b646-34eb-43a8-9963-5bfc381666fa" providerId="ADAL" clId="{8185FC3D-17E8-44C1-A7A7-51137983E6E6}" dt="2021-01-15T13:18:02.416" v="308" actId="166"/>
          <ac:picMkLst>
            <pc:docMk/>
            <pc:sldMk cId="724685380" sldId="2800"/>
            <ac:picMk id="8" creationId="{1A7330CC-448E-45B3-8847-659BA6111A29}"/>
          </ac:picMkLst>
        </pc:picChg>
      </pc:sldChg>
      <pc:sldChg chg="del">
        <pc:chgData name="Chris James" userId="9856b646-34eb-43a8-9963-5bfc381666fa" providerId="ADAL" clId="{8185FC3D-17E8-44C1-A7A7-51137983E6E6}" dt="2021-01-15T13:18:39.219" v="313" actId="2696"/>
        <pc:sldMkLst>
          <pc:docMk/>
          <pc:sldMk cId="2073650215" sldId="2801"/>
        </pc:sldMkLst>
      </pc:sldChg>
      <pc:sldChg chg="modSp">
        <pc:chgData name="Chris James" userId="9856b646-34eb-43a8-9963-5bfc381666fa" providerId="ADAL" clId="{8185FC3D-17E8-44C1-A7A7-51137983E6E6}" dt="2021-01-15T13:45:32.916" v="814" actId="6549"/>
        <pc:sldMkLst>
          <pc:docMk/>
          <pc:sldMk cId="1543105430" sldId="3182"/>
        </pc:sldMkLst>
        <pc:spChg chg="mod">
          <ac:chgData name="Chris James" userId="9856b646-34eb-43a8-9963-5bfc381666fa" providerId="ADAL" clId="{8185FC3D-17E8-44C1-A7A7-51137983E6E6}" dt="2021-01-15T13:45:32.916" v="814" actId="6549"/>
          <ac:spMkLst>
            <pc:docMk/>
            <pc:sldMk cId="1543105430" sldId="3182"/>
            <ac:spMk id="3" creationId="{A209F099-9588-43C3-A75C-6462B624D432}"/>
          </ac:spMkLst>
        </pc:spChg>
      </pc:sldChg>
      <pc:sldChg chg="addSp modSp">
        <pc:chgData name="Chris James" userId="9856b646-34eb-43a8-9963-5bfc381666fa" providerId="ADAL" clId="{8185FC3D-17E8-44C1-A7A7-51137983E6E6}" dt="2021-01-15T13:47:54.291" v="819" actId="1076"/>
        <pc:sldMkLst>
          <pc:docMk/>
          <pc:sldMk cId="3653776640" sldId="3184"/>
        </pc:sldMkLst>
        <pc:spChg chg="mod">
          <ac:chgData name="Chris James" userId="9856b646-34eb-43a8-9963-5bfc381666fa" providerId="ADAL" clId="{8185FC3D-17E8-44C1-A7A7-51137983E6E6}" dt="2021-01-15T13:47:54.291" v="819" actId="1076"/>
          <ac:spMkLst>
            <pc:docMk/>
            <pc:sldMk cId="3653776640" sldId="3184"/>
            <ac:spMk id="3" creationId="{D2D79BCD-51BE-4FBA-BD60-3DBAA20E799E}"/>
          </ac:spMkLst>
        </pc:spChg>
        <pc:spChg chg="add mod">
          <ac:chgData name="Chris James" userId="9856b646-34eb-43a8-9963-5bfc381666fa" providerId="ADAL" clId="{8185FC3D-17E8-44C1-A7A7-51137983E6E6}" dt="2021-01-15T13:14:06.215" v="273" actId="1076"/>
          <ac:spMkLst>
            <pc:docMk/>
            <pc:sldMk cId="3653776640" sldId="3184"/>
            <ac:spMk id="4" creationId="{0800E255-E32E-4144-8313-158539FD5AF9}"/>
          </ac:spMkLst>
        </pc:spChg>
        <pc:spChg chg="add mod">
          <ac:chgData name="Chris James" userId="9856b646-34eb-43a8-9963-5bfc381666fa" providerId="ADAL" clId="{8185FC3D-17E8-44C1-A7A7-51137983E6E6}" dt="2021-01-15T13:14:20.406" v="275" actId="1076"/>
          <ac:spMkLst>
            <pc:docMk/>
            <pc:sldMk cId="3653776640" sldId="3184"/>
            <ac:spMk id="5" creationId="{EF35269E-956C-40A4-A6DF-1804D7DD574B}"/>
          </ac:spMkLst>
        </pc:spChg>
        <pc:picChg chg="mod">
          <ac:chgData name="Chris James" userId="9856b646-34eb-43a8-9963-5bfc381666fa" providerId="ADAL" clId="{8185FC3D-17E8-44C1-A7A7-51137983E6E6}" dt="2021-01-15T13:13:59.319" v="272" actId="1076"/>
          <ac:picMkLst>
            <pc:docMk/>
            <pc:sldMk cId="3653776640" sldId="3184"/>
            <ac:picMk id="2" creationId="{9CB32AE0-A104-4CF4-B828-B9CA123016E1}"/>
          </ac:picMkLst>
        </pc:picChg>
      </pc:sldChg>
      <pc:sldChg chg="del">
        <pc:chgData name="Chris James" userId="9856b646-34eb-43a8-9963-5bfc381666fa" providerId="ADAL" clId="{8185FC3D-17E8-44C1-A7A7-51137983E6E6}" dt="2021-01-15T13:29:49.758" v="581" actId="2696"/>
        <pc:sldMkLst>
          <pc:docMk/>
          <pc:sldMk cId="3312188702" sldId="3190"/>
        </pc:sldMkLst>
      </pc:sldChg>
      <pc:sldChg chg="del">
        <pc:chgData name="Chris James" userId="9856b646-34eb-43a8-9963-5bfc381666fa" providerId="ADAL" clId="{8185FC3D-17E8-44C1-A7A7-51137983E6E6}" dt="2021-01-15T13:29:50.761" v="582" actId="2696"/>
        <pc:sldMkLst>
          <pc:docMk/>
          <pc:sldMk cId="1165002116" sldId="3191"/>
        </pc:sldMkLst>
      </pc:sldChg>
      <pc:sldChg chg="delSp del">
        <pc:chgData name="Chris James" userId="9856b646-34eb-43a8-9963-5bfc381666fa" providerId="ADAL" clId="{8185FC3D-17E8-44C1-A7A7-51137983E6E6}" dt="2021-01-15T13:19:38.372" v="317" actId="2696"/>
        <pc:sldMkLst>
          <pc:docMk/>
          <pc:sldMk cId="3306792055" sldId="3200"/>
        </pc:sldMkLst>
        <pc:picChg chg="del">
          <ac:chgData name="Chris James" userId="9856b646-34eb-43a8-9963-5bfc381666fa" providerId="ADAL" clId="{8185FC3D-17E8-44C1-A7A7-51137983E6E6}" dt="2021-01-15T13:19:20.958" v="314" actId="478"/>
          <ac:picMkLst>
            <pc:docMk/>
            <pc:sldMk cId="3306792055" sldId="3200"/>
            <ac:picMk id="4" creationId="{E9F2FD2A-9470-4935-BA1C-50A3DA6DDF94}"/>
          </ac:picMkLst>
        </pc:picChg>
      </pc:sldChg>
      <pc:sldChg chg="ord">
        <pc:chgData name="Chris James" userId="9856b646-34eb-43a8-9963-5bfc381666fa" providerId="ADAL" clId="{8185FC3D-17E8-44C1-A7A7-51137983E6E6}" dt="2021-01-15T13:13:16.691" v="267"/>
        <pc:sldMkLst>
          <pc:docMk/>
          <pc:sldMk cId="406472690" sldId="3202"/>
        </pc:sldMkLst>
      </pc:sldChg>
      <pc:sldChg chg="del">
        <pc:chgData name="Chris James" userId="9856b646-34eb-43a8-9963-5bfc381666fa" providerId="ADAL" clId="{8185FC3D-17E8-44C1-A7A7-51137983E6E6}" dt="2021-01-15T13:55:39.837" v="957" actId="2696"/>
        <pc:sldMkLst>
          <pc:docMk/>
          <pc:sldMk cId="835789448" sldId="3203"/>
        </pc:sldMkLst>
      </pc:sldChg>
      <pc:sldChg chg="modSp">
        <pc:chgData name="Chris James" userId="9856b646-34eb-43a8-9963-5bfc381666fa" providerId="ADAL" clId="{8185FC3D-17E8-44C1-A7A7-51137983E6E6}" dt="2021-01-15T13:17:15.164" v="300" actId="6549"/>
        <pc:sldMkLst>
          <pc:docMk/>
          <pc:sldMk cId="1991518352" sldId="3204"/>
        </pc:sldMkLst>
        <pc:spChg chg="mod">
          <ac:chgData name="Chris James" userId="9856b646-34eb-43a8-9963-5bfc381666fa" providerId="ADAL" clId="{8185FC3D-17E8-44C1-A7A7-51137983E6E6}" dt="2021-01-15T13:17:15.164" v="300" actId="6549"/>
          <ac:spMkLst>
            <pc:docMk/>
            <pc:sldMk cId="1991518352" sldId="3204"/>
            <ac:spMk id="3" creationId="{A05226C8-5CCD-4980-9116-8991A102AFE5}"/>
          </ac:spMkLst>
        </pc:spChg>
      </pc:sldChg>
      <pc:sldChg chg="modSp">
        <pc:chgData name="Chris James" userId="9856b646-34eb-43a8-9963-5bfc381666fa" providerId="ADAL" clId="{8185FC3D-17E8-44C1-A7A7-51137983E6E6}" dt="2021-01-15T13:39:37.915" v="722" actId="20577"/>
        <pc:sldMkLst>
          <pc:docMk/>
          <pc:sldMk cId="2188288991" sldId="3206"/>
        </pc:sldMkLst>
        <pc:spChg chg="mod">
          <ac:chgData name="Chris James" userId="9856b646-34eb-43a8-9963-5bfc381666fa" providerId="ADAL" clId="{8185FC3D-17E8-44C1-A7A7-51137983E6E6}" dt="2021-01-15T13:39:37.915" v="722" actId="20577"/>
          <ac:spMkLst>
            <pc:docMk/>
            <pc:sldMk cId="2188288991" sldId="3206"/>
            <ac:spMk id="5" creationId="{187C52A2-40BA-4CA5-ABDD-9CAEF143FEAA}"/>
          </ac:spMkLst>
        </pc:spChg>
      </pc:sldChg>
      <pc:sldChg chg="del">
        <pc:chgData name="Chris James" userId="9856b646-34eb-43a8-9963-5bfc381666fa" providerId="ADAL" clId="{8185FC3D-17E8-44C1-A7A7-51137983E6E6}" dt="2021-01-15T13:29:53.984" v="584" actId="2696"/>
        <pc:sldMkLst>
          <pc:docMk/>
          <pc:sldMk cId="3464824460" sldId="3207"/>
        </pc:sldMkLst>
      </pc:sldChg>
      <pc:sldChg chg="addSp delSp modSp add">
        <pc:chgData name="Chris James" userId="9856b646-34eb-43a8-9963-5bfc381666fa" providerId="ADAL" clId="{8185FC3D-17E8-44C1-A7A7-51137983E6E6}" dt="2021-01-15T13:29:38.511" v="580" actId="478"/>
        <pc:sldMkLst>
          <pc:docMk/>
          <pc:sldMk cId="2236313081" sldId="3208"/>
        </pc:sldMkLst>
        <pc:spChg chg="add mod ord">
          <ac:chgData name="Chris James" userId="9856b646-34eb-43a8-9963-5bfc381666fa" providerId="ADAL" clId="{8185FC3D-17E8-44C1-A7A7-51137983E6E6}" dt="2021-01-15T13:23:56.179" v="479" actId="1076"/>
          <ac:spMkLst>
            <pc:docMk/>
            <pc:sldMk cId="2236313081" sldId="3208"/>
            <ac:spMk id="2" creationId="{5CEF8CF5-3820-4691-8FE6-69DCE5CF29BF}"/>
          </ac:spMkLst>
        </pc:spChg>
        <pc:spChg chg="mod">
          <ac:chgData name="Chris James" userId="9856b646-34eb-43a8-9963-5bfc381666fa" providerId="ADAL" clId="{8185FC3D-17E8-44C1-A7A7-51137983E6E6}" dt="2021-01-15T13:25:44.262" v="523" actId="6549"/>
          <ac:spMkLst>
            <pc:docMk/>
            <pc:sldMk cId="2236313081" sldId="3208"/>
            <ac:spMk id="5" creationId="{187C52A2-40BA-4CA5-ABDD-9CAEF143FEAA}"/>
          </ac:spMkLst>
        </pc:spChg>
        <pc:spChg chg="add mod">
          <ac:chgData name="Chris James" userId="9856b646-34eb-43a8-9963-5bfc381666fa" providerId="ADAL" clId="{8185FC3D-17E8-44C1-A7A7-51137983E6E6}" dt="2021-01-15T13:25:52.900" v="526" actId="1076"/>
          <ac:spMkLst>
            <pc:docMk/>
            <pc:sldMk cId="2236313081" sldId="3208"/>
            <ac:spMk id="10" creationId="{06E27D7C-5A63-40A2-9962-F39CCF107DD9}"/>
          </ac:spMkLst>
        </pc:spChg>
        <pc:graphicFrameChg chg="add del modGraphic">
          <ac:chgData name="Chris James" userId="9856b646-34eb-43a8-9963-5bfc381666fa" providerId="ADAL" clId="{8185FC3D-17E8-44C1-A7A7-51137983E6E6}" dt="2021-01-15T13:29:38.511" v="580" actId="478"/>
          <ac:graphicFrameMkLst>
            <pc:docMk/>
            <pc:sldMk cId="2236313081" sldId="3208"/>
            <ac:graphicFrameMk id="11" creationId="{D2709B56-B493-4F69-B22C-BD85FB7D5057}"/>
          </ac:graphicFrameMkLst>
        </pc:graphicFrameChg>
        <pc:picChg chg="add mod">
          <ac:chgData name="Chris James" userId="9856b646-34eb-43a8-9963-5bfc381666fa" providerId="ADAL" clId="{8185FC3D-17E8-44C1-A7A7-51137983E6E6}" dt="2021-01-15T13:25:48.471" v="525" actId="1076"/>
          <ac:picMkLst>
            <pc:docMk/>
            <pc:sldMk cId="2236313081" sldId="3208"/>
            <ac:picMk id="6" creationId="{4A6D47A2-D389-4480-A4E3-85D1E3503E39}"/>
          </ac:picMkLst>
        </pc:picChg>
        <pc:picChg chg="add mod">
          <ac:chgData name="Chris James" userId="9856b646-34eb-43a8-9963-5bfc381666fa" providerId="ADAL" clId="{8185FC3D-17E8-44C1-A7A7-51137983E6E6}" dt="2021-01-15T13:25:30.690" v="519" actId="1076"/>
          <ac:picMkLst>
            <pc:docMk/>
            <pc:sldMk cId="2236313081" sldId="3208"/>
            <ac:picMk id="8" creationId="{915B1C29-5866-466F-9449-32FF2999D38D}"/>
          </ac:picMkLst>
        </pc:picChg>
        <pc:picChg chg="add mod">
          <ac:chgData name="Chris James" userId="9856b646-34eb-43a8-9963-5bfc381666fa" providerId="ADAL" clId="{8185FC3D-17E8-44C1-A7A7-51137983E6E6}" dt="2021-01-15T13:25:29.070" v="518" actId="1076"/>
          <ac:picMkLst>
            <pc:docMk/>
            <pc:sldMk cId="2236313081" sldId="3208"/>
            <ac:picMk id="9" creationId="{3A5B1563-3048-400A-B8DA-7BA9E6387392}"/>
          </ac:picMkLst>
        </pc:picChg>
      </pc:sldChg>
      <pc:sldChg chg="addSp delSp modSp add">
        <pc:chgData name="Chris James" userId="9856b646-34eb-43a8-9963-5bfc381666fa" providerId="ADAL" clId="{8185FC3D-17E8-44C1-A7A7-51137983E6E6}" dt="2021-01-15T13:29:00.120" v="579" actId="20577"/>
        <pc:sldMkLst>
          <pc:docMk/>
          <pc:sldMk cId="2235951519" sldId="3209"/>
        </pc:sldMkLst>
        <pc:spChg chg="mod">
          <ac:chgData name="Chris James" userId="9856b646-34eb-43a8-9963-5bfc381666fa" providerId="ADAL" clId="{8185FC3D-17E8-44C1-A7A7-51137983E6E6}" dt="2021-01-15T13:29:00.120" v="579" actId="20577"/>
          <ac:spMkLst>
            <pc:docMk/>
            <pc:sldMk cId="2235951519" sldId="3209"/>
            <ac:spMk id="5" creationId="{187C52A2-40BA-4CA5-ABDD-9CAEF143FEAA}"/>
          </ac:spMkLst>
        </pc:spChg>
        <pc:spChg chg="add del mod">
          <ac:chgData name="Chris James" userId="9856b646-34eb-43a8-9963-5bfc381666fa" providerId="ADAL" clId="{8185FC3D-17E8-44C1-A7A7-51137983E6E6}" dt="2021-01-15T13:27:19.952" v="542" actId="478"/>
          <ac:spMkLst>
            <pc:docMk/>
            <pc:sldMk cId="2235951519" sldId="3209"/>
            <ac:spMk id="6" creationId="{C45154BB-7C3F-4196-BFBC-54DAF9AF589A}"/>
          </ac:spMkLst>
        </pc:spChg>
        <pc:picChg chg="add mod">
          <ac:chgData name="Chris James" userId="9856b646-34eb-43a8-9963-5bfc381666fa" providerId="ADAL" clId="{8185FC3D-17E8-44C1-A7A7-51137983E6E6}" dt="2021-01-15T13:26:42.437" v="530" actId="1076"/>
          <ac:picMkLst>
            <pc:docMk/>
            <pc:sldMk cId="2235951519" sldId="3209"/>
            <ac:picMk id="2" creationId="{B271464E-7AD9-4C02-A8FB-70FC10EDF2D1}"/>
          </ac:picMkLst>
        </pc:picChg>
        <pc:picChg chg="del mod">
          <ac:chgData name="Chris James" userId="9856b646-34eb-43a8-9963-5bfc381666fa" providerId="ADAL" clId="{8185FC3D-17E8-44C1-A7A7-51137983E6E6}" dt="2021-01-15T13:20:33.802" v="351" actId="478"/>
          <ac:picMkLst>
            <pc:docMk/>
            <pc:sldMk cId="2235951519" sldId="3209"/>
            <ac:picMk id="4" creationId="{22B4BEEA-8171-4728-B56E-B98C29B56628}"/>
          </ac:picMkLst>
        </pc:picChg>
      </pc:sldChg>
      <pc:sldChg chg="addSp modSp add">
        <pc:chgData name="Chris James" userId="9856b646-34eb-43a8-9963-5bfc381666fa" providerId="ADAL" clId="{8185FC3D-17E8-44C1-A7A7-51137983E6E6}" dt="2021-01-15T13:39:18.730" v="707" actId="1076"/>
        <pc:sldMkLst>
          <pc:docMk/>
          <pc:sldMk cId="1424803526" sldId="3210"/>
        </pc:sldMkLst>
        <pc:picChg chg="add mod">
          <ac:chgData name="Chris James" userId="9856b646-34eb-43a8-9963-5bfc381666fa" providerId="ADAL" clId="{8185FC3D-17E8-44C1-A7A7-51137983E6E6}" dt="2021-01-15T13:39:18.730" v="707" actId="1076"/>
          <ac:picMkLst>
            <pc:docMk/>
            <pc:sldMk cId="1424803526" sldId="3210"/>
            <ac:picMk id="2" creationId="{E8D4FFF4-9BD4-4A56-9AE4-B73B74F574E6}"/>
          </ac:picMkLst>
        </pc:picChg>
      </pc:sldChg>
      <pc:sldChg chg="addSp delSp modSp add">
        <pc:chgData name="Chris James" userId="9856b646-34eb-43a8-9963-5bfc381666fa" providerId="ADAL" clId="{8185FC3D-17E8-44C1-A7A7-51137983E6E6}" dt="2021-01-15T13:33:08.285" v="622" actId="1076"/>
        <pc:sldMkLst>
          <pc:docMk/>
          <pc:sldMk cId="2997120057" sldId="3211"/>
        </pc:sldMkLst>
        <pc:spChg chg="mod">
          <ac:chgData name="Chris James" userId="9856b646-34eb-43a8-9963-5bfc381666fa" providerId="ADAL" clId="{8185FC3D-17E8-44C1-A7A7-51137983E6E6}" dt="2021-01-15T13:30:42.432" v="614" actId="6549"/>
          <ac:spMkLst>
            <pc:docMk/>
            <pc:sldMk cId="2997120057" sldId="3211"/>
            <ac:spMk id="5" creationId="{187C52A2-40BA-4CA5-ABDD-9CAEF143FEAA}"/>
          </ac:spMkLst>
        </pc:spChg>
        <pc:picChg chg="del">
          <ac:chgData name="Chris James" userId="9856b646-34eb-43a8-9963-5bfc381666fa" providerId="ADAL" clId="{8185FC3D-17E8-44C1-A7A7-51137983E6E6}" dt="2021-01-15T13:30:38.213" v="613" actId="478"/>
          <ac:picMkLst>
            <pc:docMk/>
            <pc:sldMk cId="2997120057" sldId="3211"/>
            <ac:picMk id="2" creationId="{B271464E-7AD9-4C02-A8FB-70FC10EDF2D1}"/>
          </ac:picMkLst>
        </pc:picChg>
        <pc:picChg chg="add del">
          <ac:chgData name="Chris James" userId="9856b646-34eb-43a8-9963-5bfc381666fa" providerId="ADAL" clId="{8185FC3D-17E8-44C1-A7A7-51137983E6E6}" dt="2021-01-15T13:32:28.255" v="619" actId="478"/>
          <ac:picMkLst>
            <pc:docMk/>
            <pc:sldMk cId="2997120057" sldId="3211"/>
            <ac:picMk id="3" creationId="{C22CA740-71EA-4F20-B4C6-AD35EB4D9B72}"/>
          </ac:picMkLst>
        </pc:picChg>
        <pc:picChg chg="add mod">
          <ac:chgData name="Chris James" userId="9856b646-34eb-43a8-9963-5bfc381666fa" providerId="ADAL" clId="{8185FC3D-17E8-44C1-A7A7-51137983E6E6}" dt="2021-01-15T13:33:08.285" v="622" actId="1076"/>
          <ac:picMkLst>
            <pc:docMk/>
            <pc:sldMk cId="2997120057" sldId="3211"/>
            <ac:picMk id="4" creationId="{257ABFB3-2E12-4CC8-A1FE-3280A2EBD2A2}"/>
          </ac:picMkLst>
        </pc:picChg>
      </pc:sldChg>
      <pc:sldChg chg="addSp modSp add">
        <pc:chgData name="Chris James" userId="9856b646-34eb-43a8-9963-5bfc381666fa" providerId="ADAL" clId="{8185FC3D-17E8-44C1-A7A7-51137983E6E6}" dt="2021-01-15T13:34:10.155" v="658" actId="1076"/>
        <pc:sldMkLst>
          <pc:docMk/>
          <pc:sldMk cId="1683695763" sldId="3212"/>
        </pc:sldMkLst>
        <pc:spChg chg="mod">
          <ac:chgData name="Chris James" userId="9856b646-34eb-43a8-9963-5bfc381666fa" providerId="ADAL" clId="{8185FC3D-17E8-44C1-A7A7-51137983E6E6}" dt="2021-01-15T13:34:02.519" v="655" actId="6549"/>
          <ac:spMkLst>
            <pc:docMk/>
            <pc:sldMk cId="1683695763" sldId="3212"/>
            <ac:spMk id="5" creationId="{187C52A2-40BA-4CA5-ABDD-9CAEF143FEAA}"/>
          </ac:spMkLst>
        </pc:spChg>
        <pc:picChg chg="add mod">
          <ac:chgData name="Chris James" userId="9856b646-34eb-43a8-9963-5bfc381666fa" providerId="ADAL" clId="{8185FC3D-17E8-44C1-A7A7-51137983E6E6}" dt="2021-01-15T13:34:10.155" v="658" actId="1076"/>
          <ac:picMkLst>
            <pc:docMk/>
            <pc:sldMk cId="1683695763" sldId="3212"/>
            <ac:picMk id="2" creationId="{30BDFB20-3C96-49A0-BA75-A55D2DA39CC2}"/>
          </ac:picMkLst>
        </pc:picChg>
      </pc:sldChg>
      <pc:sldChg chg="addSp modSp add">
        <pc:chgData name="Chris James" userId="9856b646-34eb-43a8-9963-5bfc381666fa" providerId="ADAL" clId="{8185FC3D-17E8-44C1-A7A7-51137983E6E6}" dt="2021-01-15T13:36:46.452" v="673" actId="6549"/>
        <pc:sldMkLst>
          <pc:docMk/>
          <pc:sldMk cId="1109664930" sldId="3213"/>
        </pc:sldMkLst>
        <pc:spChg chg="mod">
          <ac:chgData name="Chris James" userId="9856b646-34eb-43a8-9963-5bfc381666fa" providerId="ADAL" clId="{8185FC3D-17E8-44C1-A7A7-51137983E6E6}" dt="2021-01-15T13:36:46.452" v="673" actId="6549"/>
          <ac:spMkLst>
            <pc:docMk/>
            <pc:sldMk cId="1109664930" sldId="3213"/>
            <ac:spMk id="5" creationId="{187C52A2-40BA-4CA5-ABDD-9CAEF143FEAA}"/>
          </ac:spMkLst>
        </pc:spChg>
        <pc:picChg chg="add mod">
          <ac:chgData name="Chris James" userId="9856b646-34eb-43a8-9963-5bfc381666fa" providerId="ADAL" clId="{8185FC3D-17E8-44C1-A7A7-51137983E6E6}" dt="2021-01-15T13:36:27.178" v="671" actId="1076"/>
          <ac:picMkLst>
            <pc:docMk/>
            <pc:sldMk cId="1109664930" sldId="3213"/>
            <ac:picMk id="2" creationId="{B1441F88-C459-49B0-87FC-E50840FB80C8}"/>
          </ac:picMkLst>
        </pc:picChg>
      </pc:sldChg>
      <pc:sldChg chg="add del">
        <pc:chgData name="Chris James" userId="9856b646-34eb-43a8-9963-5bfc381666fa" providerId="ADAL" clId="{8185FC3D-17E8-44C1-A7A7-51137983E6E6}" dt="2021-01-15T13:34:20.938" v="659" actId="2696"/>
        <pc:sldMkLst>
          <pc:docMk/>
          <pc:sldMk cId="3786155632" sldId="3213"/>
        </pc:sldMkLst>
      </pc:sldChg>
      <pc:sldChg chg="addSp modSp add">
        <pc:chgData name="Chris James" userId="9856b646-34eb-43a8-9963-5bfc381666fa" providerId="ADAL" clId="{8185FC3D-17E8-44C1-A7A7-51137983E6E6}" dt="2021-01-15T13:35:19.155" v="667" actId="1076"/>
        <pc:sldMkLst>
          <pc:docMk/>
          <pc:sldMk cId="748830753" sldId="3214"/>
        </pc:sldMkLst>
        <pc:spChg chg="mod">
          <ac:chgData name="Chris James" userId="9856b646-34eb-43a8-9963-5bfc381666fa" providerId="ADAL" clId="{8185FC3D-17E8-44C1-A7A7-51137983E6E6}" dt="2021-01-15T13:35:12.600" v="666" actId="6549"/>
          <ac:spMkLst>
            <pc:docMk/>
            <pc:sldMk cId="748830753" sldId="3214"/>
            <ac:spMk id="5" creationId="{187C52A2-40BA-4CA5-ABDD-9CAEF143FEAA}"/>
          </ac:spMkLst>
        </pc:spChg>
        <pc:picChg chg="add mod">
          <ac:chgData name="Chris James" userId="9856b646-34eb-43a8-9963-5bfc381666fa" providerId="ADAL" clId="{8185FC3D-17E8-44C1-A7A7-51137983E6E6}" dt="2021-01-15T13:35:19.155" v="667" actId="1076"/>
          <ac:picMkLst>
            <pc:docMk/>
            <pc:sldMk cId="748830753" sldId="3214"/>
            <ac:picMk id="2" creationId="{092DDF9E-9878-43EF-ACAE-0B9ABA101C81}"/>
          </ac:picMkLst>
        </pc:picChg>
      </pc:sldChg>
      <pc:sldChg chg="addSp modSp add">
        <pc:chgData name="Chris James" userId="9856b646-34eb-43a8-9963-5bfc381666fa" providerId="ADAL" clId="{8185FC3D-17E8-44C1-A7A7-51137983E6E6}" dt="2021-01-15T13:37:51.575" v="700" actId="1076"/>
        <pc:sldMkLst>
          <pc:docMk/>
          <pc:sldMk cId="4218824003" sldId="3215"/>
        </pc:sldMkLst>
        <pc:spChg chg="mod">
          <ac:chgData name="Chris James" userId="9856b646-34eb-43a8-9963-5bfc381666fa" providerId="ADAL" clId="{8185FC3D-17E8-44C1-A7A7-51137983E6E6}" dt="2021-01-15T13:37:47.804" v="699" actId="1076"/>
          <ac:spMkLst>
            <pc:docMk/>
            <pc:sldMk cId="4218824003" sldId="3215"/>
            <ac:spMk id="5" creationId="{187C52A2-40BA-4CA5-ABDD-9CAEF143FEAA}"/>
          </ac:spMkLst>
        </pc:spChg>
        <pc:picChg chg="add mod">
          <ac:chgData name="Chris James" userId="9856b646-34eb-43a8-9963-5bfc381666fa" providerId="ADAL" clId="{8185FC3D-17E8-44C1-A7A7-51137983E6E6}" dt="2021-01-15T13:37:51.575" v="700" actId="1076"/>
          <ac:picMkLst>
            <pc:docMk/>
            <pc:sldMk cId="4218824003" sldId="3215"/>
            <ac:picMk id="2" creationId="{DAC4EFBE-1EA0-4DE8-96A0-8E80C270EABA}"/>
          </ac:picMkLst>
        </pc:picChg>
      </pc:sldChg>
      <pc:sldChg chg="addSp modSp add">
        <pc:chgData name="Chris James" userId="9856b646-34eb-43a8-9963-5bfc381666fa" providerId="ADAL" clId="{8185FC3D-17E8-44C1-A7A7-51137983E6E6}" dt="2021-01-15T13:38:44.124" v="705" actId="1076"/>
        <pc:sldMkLst>
          <pc:docMk/>
          <pc:sldMk cId="912620204" sldId="3216"/>
        </pc:sldMkLst>
        <pc:spChg chg="mod">
          <ac:chgData name="Chris James" userId="9856b646-34eb-43a8-9963-5bfc381666fa" providerId="ADAL" clId="{8185FC3D-17E8-44C1-A7A7-51137983E6E6}" dt="2021-01-15T13:38:38.085" v="704" actId="6549"/>
          <ac:spMkLst>
            <pc:docMk/>
            <pc:sldMk cId="912620204" sldId="3216"/>
            <ac:spMk id="5" creationId="{187C52A2-40BA-4CA5-ABDD-9CAEF143FEAA}"/>
          </ac:spMkLst>
        </pc:spChg>
        <pc:picChg chg="add mod">
          <ac:chgData name="Chris James" userId="9856b646-34eb-43a8-9963-5bfc381666fa" providerId="ADAL" clId="{8185FC3D-17E8-44C1-A7A7-51137983E6E6}" dt="2021-01-15T13:38:44.124" v="705" actId="1076"/>
          <ac:picMkLst>
            <pc:docMk/>
            <pc:sldMk cId="912620204" sldId="3216"/>
            <ac:picMk id="2" creationId="{5390A37C-FDCA-4F8B-AAC3-17BD5E6BB605}"/>
          </ac:picMkLst>
        </pc:picChg>
      </pc:sldChg>
      <pc:sldChg chg="modSp add del">
        <pc:chgData name="Chris James" userId="9856b646-34eb-43a8-9963-5bfc381666fa" providerId="ADAL" clId="{8185FC3D-17E8-44C1-A7A7-51137983E6E6}" dt="2021-01-15T13:41:43.929" v="775" actId="2696"/>
        <pc:sldMkLst>
          <pc:docMk/>
          <pc:sldMk cId="2969392592" sldId="3217"/>
        </pc:sldMkLst>
        <pc:spChg chg="mod">
          <ac:chgData name="Chris James" userId="9856b646-34eb-43a8-9963-5bfc381666fa" providerId="ADAL" clId="{8185FC3D-17E8-44C1-A7A7-51137983E6E6}" dt="2021-01-15T13:40:59.802" v="773" actId="20577"/>
          <ac:spMkLst>
            <pc:docMk/>
            <pc:sldMk cId="2969392592" sldId="3217"/>
            <ac:spMk id="3" creationId="{A209F099-9588-43C3-A75C-6462B624D432}"/>
          </ac:spMkLst>
        </pc:spChg>
        <pc:spChg chg="mod">
          <ac:chgData name="Chris James" userId="9856b646-34eb-43a8-9963-5bfc381666fa" providerId="ADAL" clId="{8185FC3D-17E8-44C1-A7A7-51137983E6E6}" dt="2021-01-15T13:40:16.883" v="732" actId="20577"/>
          <ac:spMkLst>
            <pc:docMk/>
            <pc:sldMk cId="2969392592" sldId="3217"/>
            <ac:spMk id="4" creationId="{29F1D3C6-15E4-4E9E-B6F6-F816B0CFAC65}"/>
          </ac:spMkLst>
        </pc:spChg>
      </pc:sldChg>
      <pc:sldChg chg="modSp add">
        <pc:chgData name="Chris James" userId="9856b646-34eb-43a8-9963-5bfc381666fa" providerId="ADAL" clId="{8185FC3D-17E8-44C1-A7A7-51137983E6E6}" dt="2021-01-15T13:42:54.636" v="781" actId="113"/>
        <pc:sldMkLst>
          <pc:docMk/>
          <pc:sldMk cId="30837804" sldId="3218"/>
        </pc:sldMkLst>
        <pc:spChg chg="mod">
          <ac:chgData name="Chris James" userId="9856b646-34eb-43a8-9963-5bfc381666fa" providerId="ADAL" clId="{8185FC3D-17E8-44C1-A7A7-51137983E6E6}" dt="2021-01-15T13:42:54.636" v="781" actId="113"/>
          <ac:spMkLst>
            <pc:docMk/>
            <pc:sldMk cId="30837804" sldId="3218"/>
            <ac:spMk id="2" creationId="{31813D4C-02B5-4603-9DEE-6C397684C71A}"/>
          </ac:spMkLst>
        </pc:spChg>
      </pc:sldChg>
      <pc:sldChg chg="modSp add">
        <pc:chgData name="Chris James" userId="9856b646-34eb-43a8-9963-5bfc381666fa" providerId="ADAL" clId="{8185FC3D-17E8-44C1-A7A7-51137983E6E6}" dt="2021-01-15T13:43:46.242" v="788" actId="113"/>
        <pc:sldMkLst>
          <pc:docMk/>
          <pc:sldMk cId="3107899078" sldId="3219"/>
        </pc:sldMkLst>
        <pc:spChg chg="mod">
          <ac:chgData name="Chris James" userId="9856b646-34eb-43a8-9963-5bfc381666fa" providerId="ADAL" clId="{8185FC3D-17E8-44C1-A7A7-51137983E6E6}" dt="2021-01-15T13:43:46.242" v="788" actId="113"/>
          <ac:spMkLst>
            <pc:docMk/>
            <pc:sldMk cId="3107899078" sldId="3219"/>
            <ac:spMk id="2" creationId="{31813D4C-02B5-4603-9DEE-6C397684C71A}"/>
          </ac:spMkLst>
        </pc:spChg>
      </pc:sldChg>
      <pc:sldChg chg="addSp delSp modSp add">
        <pc:chgData name="Chris James" userId="9856b646-34eb-43a8-9963-5bfc381666fa" providerId="ADAL" clId="{8185FC3D-17E8-44C1-A7A7-51137983E6E6}" dt="2021-01-15T13:50:22.534" v="946" actId="478"/>
        <pc:sldMkLst>
          <pc:docMk/>
          <pc:sldMk cId="3620070846" sldId="3220"/>
        </pc:sldMkLst>
        <pc:spChg chg="add mod">
          <ac:chgData name="Chris James" userId="9856b646-34eb-43a8-9963-5bfc381666fa" providerId="ADAL" clId="{8185FC3D-17E8-44C1-A7A7-51137983E6E6}" dt="2021-01-15T13:49:01.083" v="944" actId="20577"/>
          <ac:spMkLst>
            <pc:docMk/>
            <pc:sldMk cId="3620070846" sldId="3220"/>
            <ac:spMk id="3" creationId="{FE43899A-5534-475A-89D5-5D68D9022A05}"/>
          </ac:spMkLst>
        </pc:spChg>
        <pc:picChg chg="add mod">
          <ac:chgData name="Chris James" userId="9856b646-34eb-43a8-9963-5bfc381666fa" providerId="ADAL" clId="{8185FC3D-17E8-44C1-A7A7-51137983E6E6}" dt="2021-01-15T13:47:49.625" v="818" actId="1076"/>
          <ac:picMkLst>
            <pc:docMk/>
            <pc:sldMk cId="3620070846" sldId="3220"/>
            <ac:picMk id="2" creationId="{76464EC9-0475-4B24-AACB-9C688AEFCB13}"/>
          </ac:picMkLst>
        </pc:picChg>
        <pc:picChg chg="add del">
          <ac:chgData name="Chris James" userId="9856b646-34eb-43a8-9963-5bfc381666fa" providerId="ADAL" clId="{8185FC3D-17E8-44C1-A7A7-51137983E6E6}" dt="2021-01-15T13:50:22.534" v="946" actId="478"/>
          <ac:picMkLst>
            <pc:docMk/>
            <pc:sldMk cId="3620070846" sldId="3220"/>
            <ac:picMk id="1026" creationId="{64118504-3BB9-4367-9A5B-2AEA99545F8C}"/>
          </ac:picMkLst>
        </pc:picChg>
      </pc:sldChg>
      <pc:sldChg chg="delSp add del">
        <pc:chgData name="Chris James" userId="9856b646-34eb-43a8-9963-5bfc381666fa" providerId="ADAL" clId="{8185FC3D-17E8-44C1-A7A7-51137983E6E6}" dt="2021-01-15T13:52:31.633" v="956" actId="2696"/>
        <pc:sldMkLst>
          <pc:docMk/>
          <pc:sldMk cId="1545524499" sldId="3221"/>
        </pc:sldMkLst>
        <pc:picChg chg="del">
          <ac:chgData name="Chris James" userId="9856b646-34eb-43a8-9963-5bfc381666fa" providerId="ADAL" clId="{8185FC3D-17E8-44C1-A7A7-51137983E6E6}" dt="2021-01-15T13:50:39.927" v="948" actId="478"/>
          <ac:picMkLst>
            <pc:docMk/>
            <pc:sldMk cId="1545524499" sldId="3221"/>
            <ac:picMk id="2" creationId="{76464EC9-0475-4B24-AACB-9C688AEFCB13}"/>
          </ac:picMkLst>
        </pc:picChg>
      </pc:sldChg>
      <pc:sldChg chg="addSp delSp modSp add">
        <pc:chgData name="Chris James" userId="9856b646-34eb-43a8-9963-5bfc381666fa" providerId="ADAL" clId="{8185FC3D-17E8-44C1-A7A7-51137983E6E6}" dt="2021-01-15T13:52:28.882" v="955" actId="1076"/>
        <pc:sldMkLst>
          <pc:docMk/>
          <pc:sldMk cId="4101939714" sldId="3222"/>
        </pc:sldMkLst>
        <pc:picChg chg="del mod">
          <ac:chgData name="Chris James" userId="9856b646-34eb-43a8-9963-5bfc381666fa" providerId="ADAL" clId="{8185FC3D-17E8-44C1-A7A7-51137983E6E6}" dt="2021-01-15T13:50:43.890" v="951" actId="478"/>
          <ac:picMkLst>
            <pc:docMk/>
            <pc:sldMk cId="4101939714" sldId="3222"/>
            <ac:picMk id="2" creationId="{76464EC9-0475-4B24-AACB-9C688AEFCB13}"/>
          </ac:picMkLst>
        </pc:picChg>
        <pc:picChg chg="add mod">
          <ac:chgData name="Chris James" userId="9856b646-34eb-43a8-9963-5bfc381666fa" providerId="ADAL" clId="{8185FC3D-17E8-44C1-A7A7-51137983E6E6}" dt="2021-01-15T13:52:28.882" v="955" actId="1076"/>
          <ac:picMkLst>
            <pc:docMk/>
            <pc:sldMk cId="4101939714" sldId="3222"/>
            <ac:picMk id="2050" creationId="{67786464-77C0-4818-8DF1-1EAFBC169E18}"/>
          </ac:picMkLst>
        </pc:picChg>
      </pc:sldChg>
      <pc:sldMasterChg chg="delSldLayout">
        <pc:chgData name="Chris James" userId="9856b646-34eb-43a8-9963-5bfc381666fa" providerId="ADAL" clId="{8185FC3D-17E8-44C1-A7A7-51137983E6E6}" dt="2021-01-15T13:19:38.372" v="318" actId="2696"/>
        <pc:sldMasterMkLst>
          <pc:docMk/>
          <pc:sldMasterMk cId="726639503" sldId="2147483706"/>
        </pc:sldMasterMkLst>
        <pc:sldLayoutChg chg="del">
          <pc:chgData name="Chris James" userId="9856b646-34eb-43a8-9963-5bfc381666fa" providerId="ADAL" clId="{8185FC3D-17E8-44C1-A7A7-51137983E6E6}" dt="2021-01-15T13:19:38.372" v="318" actId="2696"/>
          <pc:sldLayoutMkLst>
            <pc:docMk/>
            <pc:sldMasterMk cId="726639503" sldId="2147483706"/>
            <pc:sldLayoutMk cId="3150778257" sldId="214748386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3" y="0"/>
            <a:ext cx="2946347" cy="498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ACDF9-4F45-4109-853B-A37C0C97C5EC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3" y="9431599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A2A3-375C-41D2-B2CA-0E9F49BC0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235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D1BCE-2196-4369-8FA8-A36E2593F3F9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3" y="9431599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F5426-27A5-4531-AEAF-F216ECB52F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08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F049C-4D7F-4DFA-8F52-D1A5E776375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14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48.png"/><Relationship Id="rId4" Type="http://schemas.openxmlformats.org/officeDocument/2006/relationships/image" Target="../media/image6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1.jpeg"/><Relationship Id="rId4" Type="http://schemas.openxmlformats.org/officeDocument/2006/relationships/image" Target="../media/image10.jpeg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jpeg"/><Relationship Id="rId5" Type="http://schemas.openxmlformats.org/officeDocument/2006/relationships/image" Target="../media/image52.jpeg"/><Relationship Id="rId4" Type="http://schemas.openxmlformats.org/officeDocument/2006/relationships/image" Target="../media/image1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S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293506"/>
            <a:ext cx="10494169" cy="846113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3139619"/>
            <a:ext cx="10494169" cy="899888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3E2B56-A0F9-4BBE-BBF6-E718DC8B3DBE}"/>
              </a:ext>
            </a:extLst>
          </p:cNvPr>
          <p:cNvGrpSpPr/>
          <p:nvPr userDrawn="1"/>
        </p:nvGrpSpPr>
        <p:grpSpPr>
          <a:xfrm>
            <a:off x="7069652" y="391807"/>
            <a:ext cx="4750858" cy="790467"/>
            <a:chOff x="376752" y="302907"/>
            <a:chExt cx="4750858" cy="7904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FB3311-E067-4153-9095-7CC7D4955B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5" t="38571" r="15313" b="38572"/>
            <a:stretch/>
          </p:blipFill>
          <p:spPr>
            <a:xfrm>
              <a:off x="1751657" y="302907"/>
              <a:ext cx="3375953" cy="7904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12154C-4E63-4B21-B57D-41D552BD1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52" y="331161"/>
              <a:ext cx="1219345" cy="733958"/>
            </a:xfrm>
            <a:prstGeom prst="rect">
              <a:avLst/>
            </a:prstGeom>
          </p:spPr>
        </p:pic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2B1F1E7-BD7B-47B8-8AB3-08C0B0C419DA}"/>
              </a:ext>
            </a:extLst>
          </p:cNvPr>
          <p:cNvSpPr txBox="1">
            <a:spLocks/>
          </p:cNvSpPr>
          <p:nvPr userDrawn="1"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/>
              <a:t>1MC07-CEK-IN-PRE-CS07_CL13-000001 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45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9C3E43-753A-D548-8BCC-98759848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2"/>
            <a:ext cx="3502617" cy="375947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298422"/>
            <a:ext cx="3502617" cy="375947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298422"/>
            <a:ext cx="3502617" cy="375947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022994055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593698"/>
            <a:ext cx="3502617" cy="225452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593698"/>
            <a:ext cx="3502617" cy="225452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593698"/>
            <a:ext cx="3502617" cy="225452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723135097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1875935"/>
            <a:ext cx="5556464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5364261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875935"/>
            <a:ext cx="5556248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A0022C7-7D4A-EE40-93C5-68D26840E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388268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84807377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553622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553622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8866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722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3171231293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609234"/>
            <a:ext cx="11277600" cy="454391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698379351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04775" y="-74295"/>
            <a:ext cx="12296775" cy="7067549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38461012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martArt Placeholder 62">
            <a:extLst>
              <a:ext uri="{FF2B5EF4-FFF2-40B4-BE49-F238E27FC236}">
                <a16:creationId xmlns:a16="http://schemas.microsoft.com/office/drawing/2014/main" id="{212B6F16-E0D2-814A-83CF-F2D9F7713856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47715" y="1670050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Agenda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FC3DC0-8351-9A4C-B707-70EAD96EB4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225" y="166958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EFFB62-FD42-1145-B8B7-C7CF7F7389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3848" y="166958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202675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901FF4-BEDE-AC46-8C8F-C4BDCCF247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3848" y="202675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4" name="SmartArt Placeholder 62">
            <a:extLst>
              <a:ext uri="{FF2B5EF4-FFF2-40B4-BE49-F238E27FC236}">
                <a16:creationId xmlns:a16="http://schemas.microsoft.com/office/drawing/2014/main" id="{148F0C48-0919-6940-93FB-00E0D97D285D}"/>
              </a:ext>
            </a:extLst>
          </p:cNvPr>
          <p:cNvSpPr>
            <a:spLocks noGrp="1"/>
          </p:cNvSpPr>
          <p:nvPr>
            <p:ph type="dgm" sz="quarter" idx="38" hasCustomPrompt="1"/>
          </p:nvPr>
        </p:nvSpPr>
        <p:spPr>
          <a:xfrm>
            <a:off x="547715" y="238417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FE44350B-B402-C542-BC2A-F5F9E3814A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225" y="238371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74124C0B-5C31-F946-848A-0F0EB71D95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83848" y="238371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7" name="Text Placeholder 13">
            <a:extLst>
              <a:ext uri="{FF2B5EF4-FFF2-40B4-BE49-F238E27FC236}">
                <a16:creationId xmlns:a16="http://schemas.microsoft.com/office/drawing/2014/main" id="{9D7A714D-D166-A34F-8574-B7CEB37443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225" y="274087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8" name="Text Placeholder 13">
            <a:extLst>
              <a:ext uri="{FF2B5EF4-FFF2-40B4-BE49-F238E27FC236}">
                <a16:creationId xmlns:a16="http://schemas.microsoft.com/office/drawing/2014/main" id="{179D8575-2EE8-1E4E-A510-2033EDDAE1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83848" y="274087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9" name="SmartArt Placeholder 62">
            <a:extLst>
              <a:ext uri="{FF2B5EF4-FFF2-40B4-BE49-F238E27FC236}">
                <a16:creationId xmlns:a16="http://schemas.microsoft.com/office/drawing/2014/main" id="{ECBC3B98-2CA6-EB41-82EC-D1811410A4F3}"/>
              </a:ext>
            </a:extLst>
          </p:cNvPr>
          <p:cNvSpPr>
            <a:spLocks noGrp="1"/>
          </p:cNvSpPr>
          <p:nvPr>
            <p:ph type="dgm" sz="quarter" idx="43" hasCustomPrompt="1"/>
          </p:nvPr>
        </p:nvSpPr>
        <p:spPr>
          <a:xfrm>
            <a:off x="547715" y="309708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010F887A-E638-5348-8238-A1D2A06D28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7225" y="309662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1" name="Text Placeholder 13">
            <a:extLst>
              <a:ext uri="{FF2B5EF4-FFF2-40B4-BE49-F238E27FC236}">
                <a16:creationId xmlns:a16="http://schemas.microsoft.com/office/drawing/2014/main" id="{629194BB-D13A-B94D-8E7C-C5C9FE796F9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83848" y="309662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2" name="Text Placeholder 13">
            <a:extLst>
              <a:ext uri="{FF2B5EF4-FFF2-40B4-BE49-F238E27FC236}">
                <a16:creationId xmlns:a16="http://schemas.microsoft.com/office/drawing/2014/main" id="{F366BE82-873B-9140-A152-7B1C9A0A3A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7225" y="345378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3" name="Text Placeholder 13">
            <a:extLst>
              <a:ext uri="{FF2B5EF4-FFF2-40B4-BE49-F238E27FC236}">
                <a16:creationId xmlns:a16="http://schemas.microsoft.com/office/drawing/2014/main" id="{A72AFFCA-3971-0C4F-ACBB-930BECC762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83848" y="345378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4" name="SmartArt Placeholder 62">
            <a:extLst>
              <a:ext uri="{FF2B5EF4-FFF2-40B4-BE49-F238E27FC236}">
                <a16:creationId xmlns:a16="http://schemas.microsoft.com/office/drawing/2014/main" id="{2FAB2B70-F52A-1D44-8643-9B2F4F58D6A0}"/>
              </a:ext>
            </a:extLst>
          </p:cNvPr>
          <p:cNvSpPr>
            <a:spLocks noGrp="1"/>
          </p:cNvSpPr>
          <p:nvPr>
            <p:ph type="dgm" sz="quarter" idx="48" hasCustomPrompt="1"/>
          </p:nvPr>
        </p:nvSpPr>
        <p:spPr>
          <a:xfrm>
            <a:off x="547715" y="38112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7EFD8762-810B-7E44-9080-EDA7BD1344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7225" y="38107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6" name="Text Placeholder 13">
            <a:extLst>
              <a:ext uri="{FF2B5EF4-FFF2-40B4-BE49-F238E27FC236}">
                <a16:creationId xmlns:a16="http://schemas.microsoft.com/office/drawing/2014/main" id="{9A9953FB-B942-2349-BEBB-B54FCA37AF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83848" y="38107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7" name="Text Placeholder 13">
            <a:extLst>
              <a:ext uri="{FF2B5EF4-FFF2-40B4-BE49-F238E27FC236}">
                <a16:creationId xmlns:a16="http://schemas.microsoft.com/office/drawing/2014/main" id="{E8DF94C7-0B49-A849-B8BD-B96CF93625B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7225" y="41679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8" name="Text Placeholder 13">
            <a:extLst>
              <a:ext uri="{FF2B5EF4-FFF2-40B4-BE49-F238E27FC236}">
                <a16:creationId xmlns:a16="http://schemas.microsoft.com/office/drawing/2014/main" id="{E3AA9170-4408-454B-927E-8C53391B10A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83848" y="41679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9" name="SmartArt Placeholder 62">
            <a:extLst>
              <a:ext uri="{FF2B5EF4-FFF2-40B4-BE49-F238E27FC236}">
                <a16:creationId xmlns:a16="http://schemas.microsoft.com/office/drawing/2014/main" id="{5A12EE5E-A6BF-E64F-9E52-3DD1CF6528E2}"/>
              </a:ext>
            </a:extLst>
          </p:cNvPr>
          <p:cNvSpPr>
            <a:spLocks noGrp="1"/>
          </p:cNvSpPr>
          <p:nvPr>
            <p:ph type="dgm" sz="quarter" idx="53" hasCustomPrompt="1"/>
          </p:nvPr>
        </p:nvSpPr>
        <p:spPr>
          <a:xfrm>
            <a:off x="547689" y="4536385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80" name="Text Placeholder 13">
            <a:extLst>
              <a:ext uri="{FF2B5EF4-FFF2-40B4-BE49-F238E27FC236}">
                <a16:creationId xmlns:a16="http://schemas.microsoft.com/office/drawing/2014/main" id="{C4E0A4DE-2EA6-7644-9A08-8B73AFF77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7199" y="453592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1" name="Text Placeholder 13">
            <a:extLst>
              <a:ext uri="{FF2B5EF4-FFF2-40B4-BE49-F238E27FC236}">
                <a16:creationId xmlns:a16="http://schemas.microsoft.com/office/drawing/2014/main" id="{3C8DE332-2ED6-904D-92D4-A829CDC63E4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883822" y="453592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2" name="Text Placeholder 13">
            <a:extLst>
              <a:ext uri="{FF2B5EF4-FFF2-40B4-BE49-F238E27FC236}">
                <a16:creationId xmlns:a16="http://schemas.microsoft.com/office/drawing/2014/main" id="{A90A7B0F-4839-D645-95FA-D06BFECF672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7199" y="489308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3" name="Text Placeholder 13">
            <a:extLst>
              <a:ext uri="{FF2B5EF4-FFF2-40B4-BE49-F238E27FC236}">
                <a16:creationId xmlns:a16="http://schemas.microsoft.com/office/drawing/2014/main" id="{D36F4330-851C-CF4A-94D5-5F2CE791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883822" y="489308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4" name="SmartArt Placeholder 62">
            <a:extLst>
              <a:ext uri="{FF2B5EF4-FFF2-40B4-BE49-F238E27FC236}">
                <a16:creationId xmlns:a16="http://schemas.microsoft.com/office/drawing/2014/main" id="{4E24CE58-86AF-0C40-8595-20C7C8155350}"/>
              </a:ext>
            </a:extLst>
          </p:cNvPr>
          <p:cNvSpPr>
            <a:spLocks noGrp="1"/>
          </p:cNvSpPr>
          <p:nvPr>
            <p:ph type="dgm" sz="quarter" idx="58" hasCustomPrompt="1"/>
          </p:nvPr>
        </p:nvSpPr>
        <p:spPr>
          <a:xfrm>
            <a:off x="547689" y="5250511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85" name="Text Placeholder 13">
            <a:extLst>
              <a:ext uri="{FF2B5EF4-FFF2-40B4-BE49-F238E27FC236}">
                <a16:creationId xmlns:a16="http://schemas.microsoft.com/office/drawing/2014/main" id="{9D3EE5FC-57B2-494A-823F-F63C62CE1C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199" y="525004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6" name="Text Placeholder 13">
            <a:extLst>
              <a:ext uri="{FF2B5EF4-FFF2-40B4-BE49-F238E27FC236}">
                <a16:creationId xmlns:a16="http://schemas.microsoft.com/office/drawing/2014/main" id="{6F824B84-DA2A-6246-B761-6AEC93ACAC1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83822" y="525004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E73F10E2-3C04-634E-93DD-C701C76BE82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47199" y="560721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8" name="Text Placeholder 13">
            <a:extLst>
              <a:ext uri="{FF2B5EF4-FFF2-40B4-BE49-F238E27FC236}">
                <a16:creationId xmlns:a16="http://schemas.microsoft.com/office/drawing/2014/main" id="{77DC81B4-B14C-9B42-B8EC-9E9B363D0CA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883822" y="560721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9" name="SmartArt Placeholder 62">
            <a:extLst>
              <a:ext uri="{FF2B5EF4-FFF2-40B4-BE49-F238E27FC236}">
                <a16:creationId xmlns:a16="http://schemas.microsoft.com/office/drawing/2014/main" id="{F4C94132-F5BD-8B46-9588-C3222863EF1B}"/>
              </a:ext>
            </a:extLst>
          </p:cNvPr>
          <p:cNvSpPr>
            <a:spLocks noGrp="1"/>
          </p:cNvSpPr>
          <p:nvPr>
            <p:ph type="dgm" sz="quarter" idx="63" hasCustomPrompt="1"/>
          </p:nvPr>
        </p:nvSpPr>
        <p:spPr>
          <a:xfrm>
            <a:off x="6392836" y="1668277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90" name="Text Placeholder 13">
            <a:extLst>
              <a:ext uri="{FF2B5EF4-FFF2-40B4-BE49-F238E27FC236}">
                <a16:creationId xmlns:a16="http://schemas.microsoft.com/office/drawing/2014/main" id="{9EACC04B-AA2B-994F-B301-F5C463EF1C9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92346" y="166781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1" name="Text Placeholder 13">
            <a:extLst>
              <a:ext uri="{FF2B5EF4-FFF2-40B4-BE49-F238E27FC236}">
                <a16:creationId xmlns:a16="http://schemas.microsoft.com/office/drawing/2014/main" id="{91A12B76-C0F8-394E-9FCA-475176D61C9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728969" y="166781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2" name="Text Placeholder 13">
            <a:extLst>
              <a:ext uri="{FF2B5EF4-FFF2-40B4-BE49-F238E27FC236}">
                <a16:creationId xmlns:a16="http://schemas.microsoft.com/office/drawing/2014/main" id="{4F793747-083E-6749-956F-3D4049986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92346" y="202497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3" name="Text Placeholder 13">
            <a:extLst>
              <a:ext uri="{FF2B5EF4-FFF2-40B4-BE49-F238E27FC236}">
                <a16:creationId xmlns:a16="http://schemas.microsoft.com/office/drawing/2014/main" id="{468FC420-561D-A049-A479-B0539EDB273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728969" y="202497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4" name="SmartArt Placeholder 62">
            <a:extLst>
              <a:ext uri="{FF2B5EF4-FFF2-40B4-BE49-F238E27FC236}">
                <a16:creationId xmlns:a16="http://schemas.microsoft.com/office/drawing/2014/main" id="{43F930A9-34E2-464A-86A6-7631CC02A513}"/>
              </a:ext>
            </a:extLst>
          </p:cNvPr>
          <p:cNvSpPr>
            <a:spLocks noGrp="1"/>
          </p:cNvSpPr>
          <p:nvPr>
            <p:ph type="dgm" sz="quarter" idx="68" hasCustomPrompt="1"/>
          </p:nvPr>
        </p:nvSpPr>
        <p:spPr>
          <a:xfrm>
            <a:off x="6392836" y="238240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48EC371A-BEA4-E347-B435-31D68E3B28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92346" y="238193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0C966EDD-8DD2-EF4E-8FDF-BEBC82810A1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28969" y="238193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7" name="Text Placeholder 13">
            <a:extLst>
              <a:ext uri="{FF2B5EF4-FFF2-40B4-BE49-F238E27FC236}">
                <a16:creationId xmlns:a16="http://schemas.microsoft.com/office/drawing/2014/main" id="{8B3297F5-1D85-C14A-B604-E06F2AE48BF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392346" y="273910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8" name="Text Placeholder 13">
            <a:extLst>
              <a:ext uri="{FF2B5EF4-FFF2-40B4-BE49-F238E27FC236}">
                <a16:creationId xmlns:a16="http://schemas.microsoft.com/office/drawing/2014/main" id="{7CAA2403-C340-0049-A8E5-3C2D367092E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728969" y="273910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9" name="SmartArt Placeholder 62">
            <a:extLst>
              <a:ext uri="{FF2B5EF4-FFF2-40B4-BE49-F238E27FC236}">
                <a16:creationId xmlns:a16="http://schemas.microsoft.com/office/drawing/2014/main" id="{AEF3D2FB-E031-A543-BDE7-F33EC8422DD0}"/>
              </a:ext>
            </a:extLst>
          </p:cNvPr>
          <p:cNvSpPr>
            <a:spLocks noGrp="1"/>
          </p:cNvSpPr>
          <p:nvPr>
            <p:ph type="dgm" sz="quarter" idx="73" hasCustomPrompt="1"/>
          </p:nvPr>
        </p:nvSpPr>
        <p:spPr>
          <a:xfrm>
            <a:off x="6392836" y="309531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00" name="Text Placeholder 13">
            <a:extLst>
              <a:ext uri="{FF2B5EF4-FFF2-40B4-BE49-F238E27FC236}">
                <a16:creationId xmlns:a16="http://schemas.microsoft.com/office/drawing/2014/main" id="{857CD44E-2FDB-E047-A552-8CA495C45F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92346" y="309484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1" name="Text Placeholder 13">
            <a:extLst>
              <a:ext uri="{FF2B5EF4-FFF2-40B4-BE49-F238E27FC236}">
                <a16:creationId xmlns:a16="http://schemas.microsoft.com/office/drawing/2014/main" id="{46DE0E77-E34D-4742-AE57-A06AB4FEE44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28969" y="309484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2" name="Text Placeholder 13">
            <a:extLst>
              <a:ext uri="{FF2B5EF4-FFF2-40B4-BE49-F238E27FC236}">
                <a16:creationId xmlns:a16="http://schemas.microsoft.com/office/drawing/2014/main" id="{2707CEBD-B6A4-2041-8D36-FBB05C2891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392346" y="345201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3" name="Text Placeholder 13">
            <a:extLst>
              <a:ext uri="{FF2B5EF4-FFF2-40B4-BE49-F238E27FC236}">
                <a16:creationId xmlns:a16="http://schemas.microsoft.com/office/drawing/2014/main" id="{2E1BF832-9EDA-2A48-A7D3-B2BB6C9E55F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28969" y="345201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4" name="SmartArt Placeholder 62">
            <a:extLst>
              <a:ext uri="{FF2B5EF4-FFF2-40B4-BE49-F238E27FC236}">
                <a16:creationId xmlns:a16="http://schemas.microsoft.com/office/drawing/2014/main" id="{16A12CE5-6E1C-B94F-AFC8-2063D73F82D9}"/>
              </a:ext>
            </a:extLst>
          </p:cNvPr>
          <p:cNvSpPr>
            <a:spLocks noGrp="1"/>
          </p:cNvSpPr>
          <p:nvPr>
            <p:ph type="dgm" sz="quarter" idx="78" hasCustomPrompt="1"/>
          </p:nvPr>
        </p:nvSpPr>
        <p:spPr>
          <a:xfrm>
            <a:off x="6392836" y="3809439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05" name="Text Placeholder 13">
            <a:extLst>
              <a:ext uri="{FF2B5EF4-FFF2-40B4-BE49-F238E27FC236}">
                <a16:creationId xmlns:a16="http://schemas.microsoft.com/office/drawing/2014/main" id="{89CD92D7-39F9-3F42-AA2D-D6DD2C2CDE5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392346" y="380897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6" name="Text Placeholder 13">
            <a:extLst>
              <a:ext uri="{FF2B5EF4-FFF2-40B4-BE49-F238E27FC236}">
                <a16:creationId xmlns:a16="http://schemas.microsoft.com/office/drawing/2014/main" id="{6CAC9A07-BC03-0A4A-B842-3331895FE55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728969" y="380897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7" name="Text Placeholder 13">
            <a:extLst>
              <a:ext uri="{FF2B5EF4-FFF2-40B4-BE49-F238E27FC236}">
                <a16:creationId xmlns:a16="http://schemas.microsoft.com/office/drawing/2014/main" id="{58799F7A-9DC7-5046-9946-6F313D23499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92346" y="416614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8" name="Text Placeholder 13">
            <a:extLst>
              <a:ext uri="{FF2B5EF4-FFF2-40B4-BE49-F238E27FC236}">
                <a16:creationId xmlns:a16="http://schemas.microsoft.com/office/drawing/2014/main" id="{3AA6541C-8234-344B-AFB6-C87AE151354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28969" y="416614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9" name="SmartArt Placeholder 62">
            <a:extLst>
              <a:ext uri="{FF2B5EF4-FFF2-40B4-BE49-F238E27FC236}">
                <a16:creationId xmlns:a16="http://schemas.microsoft.com/office/drawing/2014/main" id="{4247C634-EDAB-E54C-8783-3222C82EA6E9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6392810" y="45346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10" name="Text Placeholder 13">
            <a:extLst>
              <a:ext uri="{FF2B5EF4-FFF2-40B4-BE49-F238E27FC236}">
                <a16:creationId xmlns:a16="http://schemas.microsoft.com/office/drawing/2014/main" id="{8F6F467F-C4AA-0447-9442-2E5651F8422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392320" y="45341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1" name="Text Placeholder 13">
            <a:extLst>
              <a:ext uri="{FF2B5EF4-FFF2-40B4-BE49-F238E27FC236}">
                <a16:creationId xmlns:a16="http://schemas.microsoft.com/office/drawing/2014/main" id="{8EA54117-BF2A-5641-9DAB-D86EFED900C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728943" y="45341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2" name="Text Placeholder 13">
            <a:extLst>
              <a:ext uri="{FF2B5EF4-FFF2-40B4-BE49-F238E27FC236}">
                <a16:creationId xmlns:a16="http://schemas.microsoft.com/office/drawing/2014/main" id="{F6D1CE01-8FB8-2D49-A82D-3A7F77DEE34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92320" y="48913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B5620BDA-BF20-F04E-A32F-FF5F4BC7BE4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728943" y="48913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4" name="SmartArt Placeholder 62">
            <a:extLst>
              <a:ext uri="{FF2B5EF4-FFF2-40B4-BE49-F238E27FC236}">
                <a16:creationId xmlns:a16="http://schemas.microsoft.com/office/drawing/2014/main" id="{B4721741-51FE-FE40-B652-63679F533AB4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6392810" y="5248738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15" name="Text Placeholder 13">
            <a:extLst>
              <a:ext uri="{FF2B5EF4-FFF2-40B4-BE49-F238E27FC236}">
                <a16:creationId xmlns:a16="http://schemas.microsoft.com/office/drawing/2014/main" id="{1C41AB08-283E-AB42-858C-A77C1A8AE9E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392320" y="524827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C19AE65C-AB52-F641-9C0B-46FA78506C5B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728943" y="524827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D42F5088-27FB-F64F-BF49-930374E98F2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392320" y="560544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8" name="Text Placeholder 13">
            <a:extLst>
              <a:ext uri="{FF2B5EF4-FFF2-40B4-BE49-F238E27FC236}">
                <a16:creationId xmlns:a16="http://schemas.microsoft.com/office/drawing/2014/main" id="{A173C30C-C36F-EF45-9C1C-B41E9CFBF869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728943" y="560544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1075251819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7269734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Schedule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1983209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DFBA8BCA-E875-7F4E-A834-2591308989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78543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82088DE0-7429-344A-BF59-ED6FCA6FBC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47225" y="237548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1" name="Text Placeholder 13">
            <a:extLst>
              <a:ext uri="{FF2B5EF4-FFF2-40B4-BE49-F238E27FC236}">
                <a16:creationId xmlns:a16="http://schemas.microsoft.com/office/drawing/2014/main" id="{C0CC2A2E-61DE-634A-81F9-F6E9D6EDC46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7199" y="2761545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F8E8D78C-FD43-6B47-BFA3-A5FF653884E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47198" y="3144676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7" name="Text Placeholder 13">
            <a:extLst>
              <a:ext uri="{FF2B5EF4-FFF2-40B4-BE49-F238E27FC236}">
                <a16:creationId xmlns:a16="http://schemas.microsoft.com/office/drawing/2014/main" id="{F67A0A54-1919-1246-8F14-6B773854ED8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47225" y="352735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CB96053-D343-1E4C-80AB-F27FEA3D1CA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47225" y="3907632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8036E36E-DAF0-F94C-9F52-6EAFFF05D72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47199" y="4288250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0" name="Text Placeholder 13">
            <a:extLst>
              <a:ext uri="{FF2B5EF4-FFF2-40B4-BE49-F238E27FC236}">
                <a16:creationId xmlns:a16="http://schemas.microsoft.com/office/drawing/2014/main" id="{4F3CA523-45DB-144C-9A6E-4A6EA68FF8F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7198" y="467138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9AE82DBE-F207-EA45-B231-DEE98C7C3BA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7225" y="5053608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F8900B26-515F-674A-B4B6-B9CBBE078F8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47225" y="5428123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3" name="Text Placeholder 13">
            <a:extLst>
              <a:ext uri="{FF2B5EF4-FFF2-40B4-BE49-F238E27FC236}">
                <a16:creationId xmlns:a16="http://schemas.microsoft.com/office/drawing/2014/main" id="{8182585A-9232-A041-8859-86194597BA1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7199" y="580781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47" name="Text Placeholder 13">
            <a:extLst>
              <a:ext uri="{FF2B5EF4-FFF2-40B4-BE49-F238E27FC236}">
                <a16:creationId xmlns:a16="http://schemas.microsoft.com/office/drawing/2014/main" id="{FA0791B6-7F06-0944-A97B-01E9E43D3F8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78692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8" name="Text Placeholder 13">
            <a:extLst>
              <a:ext uri="{FF2B5EF4-FFF2-40B4-BE49-F238E27FC236}">
                <a16:creationId xmlns:a16="http://schemas.microsoft.com/office/drawing/2014/main" id="{620FFA3F-315D-5148-9C9F-8E4B80422BB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78840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9" name="Text Placeholder 13">
            <a:extLst>
              <a:ext uri="{FF2B5EF4-FFF2-40B4-BE49-F238E27FC236}">
                <a16:creationId xmlns:a16="http://schemas.microsoft.com/office/drawing/2014/main" id="{A9631397-CB8B-A942-89F3-AA6D9F99144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78989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0" name="Text Placeholder 13">
            <a:extLst>
              <a:ext uri="{FF2B5EF4-FFF2-40B4-BE49-F238E27FC236}">
                <a16:creationId xmlns:a16="http://schemas.microsoft.com/office/drawing/2014/main" id="{5AADC139-7C18-A945-8888-BB29AB7271B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79137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1" name="Text Placeholder 13">
            <a:extLst>
              <a:ext uri="{FF2B5EF4-FFF2-40B4-BE49-F238E27FC236}">
                <a16:creationId xmlns:a16="http://schemas.microsoft.com/office/drawing/2014/main" id="{4BFB230B-36C7-C54B-9BF3-334120B9335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9286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2" name="Text Placeholder 13">
            <a:extLst>
              <a:ext uri="{FF2B5EF4-FFF2-40B4-BE49-F238E27FC236}">
                <a16:creationId xmlns:a16="http://schemas.microsoft.com/office/drawing/2014/main" id="{CA9FB207-E614-D04F-85D5-AC05A06942D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79434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3" name="Text Placeholder 13">
            <a:extLst>
              <a:ext uri="{FF2B5EF4-FFF2-40B4-BE49-F238E27FC236}">
                <a16:creationId xmlns:a16="http://schemas.microsoft.com/office/drawing/2014/main" id="{C46DF494-10DA-ED47-A97E-B90C2D7D671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79583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4" name="Text Placeholder 13">
            <a:extLst>
              <a:ext uri="{FF2B5EF4-FFF2-40B4-BE49-F238E27FC236}">
                <a16:creationId xmlns:a16="http://schemas.microsoft.com/office/drawing/2014/main" id="{0F8B7831-37F7-B547-B21B-8BDF5FFFE04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79731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5" name="Text Placeholder 13">
            <a:extLst>
              <a:ext uri="{FF2B5EF4-FFF2-40B4-BE49-F238E27FC236}">
                <a16:creationId xmlns:a16="http://schemas.microsoft.com/office/drawing/2014/main" id="{D625DF05-5606-604F-B453-D21A60E7D55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79880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D3904BEC-59C0-9D43-99B5-CA3295CCBA64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178639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req’d</a:t>
            </a:r>
            <a:endParaRPr lang="en-US" dirty="0"/>
          </a:p>
        </p:txBody>
      </p:sp>
      <p:sp>
        <p:nvSpPr>
          <p:cNvPr id="159" name="SmartArt Placeholder 4">
            <a:extLst>
              <a:ext uri="{FF2B5EF4-FFF2-40B4-BE49-F238E27FC236}">
                <a16:creationId xmlns:a16="http://schemas.microsoft.com/office/drawing/2014/main" id="{500C9191-DB47-2E4E-87A8-05477F83D34A}"/>
              </a:ext>
            </a:extLst>
          </p:cNvPr>
          <p:cNvSpPr>
            <a:spLocks noGrp="1"/>
          </p:cNvSpPr>
          <p:nvPr>
            <p:ph type="dgm" sz="quarter" idx="84" hasCustomPrompt="1"/>
          </p:nvPr>
        </p:nvSpPr>
        <p:spPr>
          <a:xfrm>
            <a:off x="178639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0" name="SmartArt Placeholder 4">
            <a:extLst>
              <a:ext uri="{FF2B5EF4-FFF2-40B4-BE49-F238E27FC236}">
                <a16:creationId xmlns:a16="http://schemas.microsoft.com/office/drawing/2014/main" id="{BE2B7141-0CE5-784F-9DA5-C445AF4F51C7}"/>
              </a:ext>
            </a:extLst>
          </p:cNvPr>
          <p:cNvSpPr>
            <a:spLocks noGrp="1"/>
          </p:cNvSpPr>
          <p:nvPr>
            <p:ph type="dgm" sz="quarter" idx="85" hasCustomPrompt="1"/>
          </p:nvPr>
        </p:nvSpPr>
        <p:spPr>
          <a:xfrm>
            <a:off x="178543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1" name="SmartArt Placeholder 4">
            <a:extLst>
              <a:ext uri="{FF2B5EF4-FFF2-40B4-BE49-F238E27FC236}">
                <a16:creationId xmlns:a16="http://schemas.microsoft.com/office/drawing/2014/main" id="{AF93DD85-9FE9-AF45-BEC9-783B65A434D2}"/>
              </a:ext>
            </a:extLst>
          </p:cNvPr>
          <p:cNvSpPr>
            <a:spLocks noGrp="1"/>
          </p:cNvSpPr>
          <p:nvPr>
            <p:ph type="dgm" sz="quarter" idx="86" hasCustomPrompt="1"/>
          </p:nvPr>
        </p:nvSpPr>
        <p:spPr>
          <a:xfrm>
            <a:off x="178543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2" name="SmartArt Placeholder 4">
            <a:extLst>
              <a:ext uri="{FF2B5EF4-FFF2-40B4-BE49-F238E27FC236}">
                <a16:creationId xmlns:a16="http://schemas.microsoft.com/office/drawing/2014/main" id="{62413477-E4D6-604B-8561-735A7FE8E62C}"/>
              </a:ext>
            </a:extLst>
          </p:cNvPr>
          <p:cNvSpPr>
            <a:spLocks noGrp="1"/>
          </p:cNvSpPr>
          <p:nvPr>
            <p:ph type="dgm" sz="quarter" idx="87" hasCustomPrompt="1"/>
          </p:nvPr>
        </p:nvSpPr>
        <p:spPr>
          <a:xfrm>
            <a:off x="178543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3" name="SmartArt Placeholder 4">
            <a:extLst>
              <a:ext uri="{FF2B5EF4-FFF2-40B4-BE49-F238E27FC236}">
                <a16:creationId xmlns:a16="http://schemas.microsoft.com/office/drawing/2014/main" id="{9983299C-7BDE-FE4C-BC8E-07A0FB9F0F28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178639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4" name="SmartArt Placeholder 4">
            <a:extLst>
              <a:ext uri="{FF2B5EF4-FFF2-40B4-BE49-F238E27FC236}">
                <a16:creationId xmlns:a16="http://schemas.microsoft.com/office/drawing/2014/main" id="{D2685EAF-DD01-7B41-B692-81ED7A6EF129}"/>
              </a:ext>
            </a:extLst>
          </p:cNvPr>
          <p:cNvSpPr>
            <a:spLocks noGrp="1"/>
          </p:cNvSpPr>
          <p:nvPr>
            <p:ph type="dgm" sz="quarter" idx="89" hasCustomPrompt="1"/>
          </p:nvPr>
        </p:nvSpPr>
        <p:spPr>
          <a:xfrm>
            <a:off x="178639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5" name="SmartArt Placeholder 4">
            <a:extLst>
              <a:ext uri="{FF2B5EF4-FFF2-40B4-BE49-F238E27FC236}">
                <a16:creationId xmlns:a16="http://schemas.microsoft.com/office/drawing/2014/main" id="{663BB0E7-3FAD-A94B-870F-A63E1066FC00}"/>
              </a:ext>
            </a:extLst>
          </p:cNvPr>
          <p:cNvSpPr>
            <a:spLocks noGrp="1"/>
          </p:cNvSpPr>
          <p:nvPr>
            <p:ph type="dgm" sz="quarter" idx="90" hasCustomPrompt="1"/>
          </p:nvPr>
        </p:nvSpPr>
        <p:spPr>
          <a:xfrm>
            <a:off x="178543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6" name="SmartArt Placeholder 4">
            <a:extLst>
              <a:ext uri="{FF2B5EF4-FFF2-40B4-BE49-F238E27FC236}">
                <a16:creationId xmlns:a16="http://schemas.microsoft.com/office/drawing/2014/main" id="{25A2B122-C044-9548-AF69-A284ABAE8F1B}"/>
              </a:ext>
            </a:extLst>
          </p:cNvPr>
          <p:cNvSpPr>
            <a:spLocks noGrp="1"/>
          </p:cNvSpPr>
          <p:nvPr>
            <p:ph type="dgm" sz="quarter" idx="91" hasCustomPrompt="1"/>
          </p:nvPr>
        </p:nvSpPr>
        <p:spPr>
          <a:xfrm>
            <a:off x="178543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7" name="SmartArt Placeholder 4">
            <a:extLst>
              <a:ext uri="{FF2B5EF4-FFF2-40B4-BE49-F238E27FC236}">
                <a16:creationId xmlns:a16="http://schemas.microsoft.com/office/drawing/2014/main" id="{3C40608E-A908-0B44-914B-774ABA03C7D2}"/>
              </a:ext>
            </a:extLst>
          </p:cNvPr>
          <p:cNvSpPr>
            <a:spLocks noGrp="1"/>
          </p:cNvSpPr>
          <p:nvPr>
            <p:ph type="dgm" sz="quarter" idx="92" hasCustomPrompt="1"/>
          </p:nvPr>
        </p:nvSpPr>
        <p:spPr>
          <a:xfrm>
            <a:off x="178543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8" name="SmartArt Placeholder 4">
            <a:extLst>
              <a:ext uri="{FF2B5EF4-FFF2-40B4-BE49-F238E27FC236}">
                <a16:creationId xmlns:a16="http://schemas.microsoft.com/office/drawing/2014/main" id="{CC0231FA-B974-6E40-9CE2-5328B94056B4}"/>
              </a:ext>
            </a:extLst>
          </p:cNvPr>
          <p:cNvSpPr>
            <a:spLocks noGrp="1"/>
          </p:cNvSpPr>
          <p:nvPr>
            <p:ph type="dgm" sz="quarter" idx="93" hasCustomPrompt="1"/>
          </p:nvPr>
        </p:nvSpPr>
        <p:spPr>
          <a:xfrm>
            <a:off x="178542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9" name="SmartArt Placeholder 4">
            <a:extLst>
              <a:ext uri="{FF2B5EF4-FFF2-40B4-BE49-F238E27FC236}">
                <a16:creationId xmlns:a16="http://schemas.microsoft.com/office/drawing/2014/main" id="{D79BBA93-C843-D643-AC6D-85070713BA87}"/>
              </a:ext>
            </a:extLst>
          </p:cNvPr>
          <p:cNvSpPr>
            <a:spLocks noGrp="1"/>
          </p:cNvSpPr>
          <p:nvPr>
            <p:ph type="dgm" sz="quarter" idx="94" hasCustomPrompt="1"/>
          </p:nvPr>
        </p:nvSpPr>
        <p:spPr>
          <a:xfrm>
            <a:off x="278788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0" name="SmartArt Placeholder 4">
            <a:extLst>
              <a:ext uri="{FF2B5EF4-FFF2-40B4-BE49-F238E27FC236}">
                <a16:creationId xmlns:a16="http://schemas.microsoft.com/office/drawing/2014/main" id="{9D7BC1DD-C984-E948-9914-FA1BC0FBA72E}"/>
              </a:ext>
            </a:extLst>
          </p:cNvPr>
          <p:cNvSpPr>
            <a:spLocks noGrp="1"/>
          </p:cNvSpPr>
          <p:nvPr>
            <p:ph type="dgm" sz="quarter" idx="95" hasCustomPrompt="1"/>
          </p:nvPr>
        </p:nvSpPr>
        <p:spPr>
          <a:xfrm>
            <a:off x="278788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1" name="SmartArt Placeholder 4">
            <a:extLst>
              <a:ext uri="{FF2B5EF4-FFF2-40B4-BE49-F238E27FC236}">
                <a16:creationId xmlns:a16="http://schemas.microsoft.com/office/drawing/2014/main" id="{7849389C-350B-2641-B19E-9B52E56C437A}"/>
              </a:ext>
            </a:extLst>
          </p:cNvPr>
          <p:cNvSpPr>
            <a:spLocks noGrp="1"/>
          </p:cNvSpPr>
          <p:nvPr>
            <p:ph type="dgm" sz="quarter" idx="96" hasCustomPrompt="1"/>
          </p:nvPr>
        </p:nvSpPr>
        <p:spPr>
          <a:xfrm>
            <a:off x="278692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2" name="SmartArt Placeholder 4">
            <a:extLst>
              <a:ext uri="{FF2B5EF4-FFF2-40B4-BE49-F238E27FC236}">
                <a16:creationId xmlns:a16="http://schemas.microsoft.com/office/drawing/2014/main" id="{44BD863E-C021-7F42-9548-5E52FD272041}"/>
              </a:ext>
            </a:extLst>
          </p:cNvPr>
          <p:cNvSpPr>
            <a:spLocks noGrp="1"/>
          </p:cNvSpPr>
          <p:nvPr>
            <p:ph type="dgm" sz="quarter" idx="97" hasCustomPrompt="1"/>
          </p:nvPr>
        </p:nvSpPr>
        <p:spPr>
          <a:xfrm>
            <a:off x="278692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3" name="SmartArt Placeholder 4">
            <a:extLst>
              <a:ext uri="{FF2B5EF4-FFF2-40B4-BE49-F238E27FC236}">
                <a16:creationId xmlns:a16="http://schemas.microsoft.com/office/drawing/2014/main" id="{018CD05D-A1B7-D645-8E14-CBAE8623AE35}"/>
              </a:ext>
            </a:extLst>
          </p:cNvPr>
          <p:cNvSpPr>
            <a:spLocks noGrp="1"/>
          </p:cNvSpPr>
          <p:nvPr>
            <p:ph type="dgm" sz="quarter" idx="98" hasCustomPrompt="1"/>
          </p:nvPr>
        </p:nvSpPr>
        <p:spPr>
          <a:xfrm>
            <a:off x="278692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4" name="SmartArt Placeholder 4">
            <a:extLst>
              <a:ext uri="{FF2B5EF4-FFF2-40B4-BE49-F238E27FC236}">
                <a16:creationId xmlns:a16="http://schemas.microsoft.com/office/drawing/2014/main" id="{FF41A869-AF4A-ED4A-A707-31D2E468D15C}"/>
              </a:ext>
            </a:extLst>
          </p:cNvPr>
          <p:cNvSpPr>
            <a:spLocks noGrp="1"/>
          </p:cNvSpPr>
          <p:nvPr>
            <p:ph type="dgm" sz="quarter" idx="99" hasCustomPrompt="1"/>
          </p:nvPr>
        </p:nvSpPr>
        <p:spPr>
          <a:xfrm>
            <a:off x="278788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5" name="SmartArt Placeholder 4">
            <a:extLst>
              <a:ext uri="{FF2B5EF4-FFF2-40B4-BE49-F238E27FC236}">
                <a16:creationId xmlns:a16="http://schemas.microsoft.com/office/drawing/2014/main" id="{DB7AD519-B4B0-4940-95E0-884A342B4BAC}"/>
              </a:ext>
            </a:extLst>
          </p:cNvPr>
          <p:cNvSpPr>
            <a:spLocks noGrp="1"/>
          </p:cNvSpPr>
          <p:nvPr>
            <p:ph type="dgm" sz="quarter" idx="100" hasCustomPrompt="1"/>
          </p:nvPr>
        </p:nvSpPr>
        <p:spPr>
          <a:xfrm>
            <a:off x="278788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6" name="SmartArt Placeholder 4">
            <a:extLst>
              <a:ext uri="{FF2B5EF4-FFF2-40B4-BE49-F238E27FC236}">
                <a16:creationId xmlns:a16="http://schemas.microsoft.com/office/drawing/2014/main" id="{E678F0D9-4130-8841-9E45-2C9045B5151E}"/>
              </a:ext>
            </a:extLst>
          </p:cNvPr>
          <p:cNvSpPr>
            <a:spLocks noGrp="1"/>
          </p:cNvSpPr>
          <p:nvPr>
            <p:ph type="dgm" sz="quarter" idx="101" hasCustomPrompt="1"/>
          </p:nvPr>
        </p:nvSpPr>
        <p:spPr>
          <a:xfrm>
            <a:off x="278692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7" name="SmartArt Placeholder 4">
            <a:extLst>
              <a:ext uri="{FF2B5EF4-FFF2-40B4-BE49-F238E27FC236}">
                <a16:creationId xmlns:a16="http://schemas.microsoft.com/office/drawing/2014/main" id="{B84D953F-EED7-E842-B0A4-0924E81FC51C}"/>
              </a:ext>
            </a:extLst>
          </p:cNvPr>
          <p:cNvSpPr>
            <a:spLocks noGrp="1"/>
          </p:cNvSpPr>
          <p:nvPr>
            <p:ph type="dgm" sz="quarter" idx="102" hasCustomPrompt="1"/>
          </p:nvPr>
        </p:nvSpPr>
        <p:spPr>
          <a:xfrm>
            <a:off x="278692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8" name="SmartArt Placeholder 4">
            <a:extLst>
              <a:ext uri="{FF2B5EF4-FFF2-40B4-BE49-F238E27FC236}">
                <a16:creationId xmlns:a16="http://schemas.microsoft.com/office/drawing/2014/main" id="{391C7F12-8563-7147-A182-06963DF78063}"/>
              </a:ext>
            </a:extLst>
          </p:cNvPr>
          <p:cNvSpPr>
            <a:spLocks noGrp="1"/>
          </p:cNvSpPr>
          <p:nvPr>
            <p:ph type="dgm" sz="quarter" idx="103" hasCustomPrompt="1"/>
          </p:nvPr>
        </p:nvSpPr>
        <p:spPr>
          <a:xfrm>
            <a:off x="278692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9" name="SmartArt Placeholder 4">
            <a:extLst>
              <a:ext uri="{FF2B5EF4-FFF2-40B4-BE49-F238E27FC236}">
                <a16:creationId xmlns:a16="http://schemas.microsoft.com/office/drawing/2014/main" id="{4E33A558-F664-9E40-9E57-03ABAAD8C1BF}"/>
              </a:ext>
            </a:extLst>
          </p:cNvPr>
          <p:cNvSpPr>
            <a:spLocks noGrp="1"/>
          </p:cNvSpPr>
          <p:nvPr>
            <p:ph type="dgm" sz="quarter" idx="104" hasCustomPrompt="1"/>
          </p:nvPr>
        </p:nvSpPr>
        <p:spPr>
          <a:xfrm>
            <a:off x="278692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0" name="SmartArt Placeholder 4">
            <a:extLst>
              <a:ext uri="{FF2B5EF4-FFF2-40B4-BE49-F238E27FC236}">
                <a16:creationId xmlns:a16="http://schemas.microsoft.com/office/drawing/2014/main" id="{916BED62-0FC3-334A-A7F3-77DB9AE0FCF5}"/>
              </a:ext>
            </a:extLst>
          </p:cNvPr>
          <p:cNvSpPr>
            <a:spLocks noGrp="1"/>
          </p:cNvSpPr>
          <p:nvPr>
            <p:ph type="dgm" sz="quarter" idx="105" hasCustomPrompt="1"/>
          </p:nvPr>
        </p:nvSpPr>
        <p:spPr>
          <a:xfrm>
            <a:off x="378839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1" name="SmartArt Placeholder 4">
            <a:extLst>
              <a:ext uri="{FF2B5EF4-FFF2-40B4-BE49-F238E27FC236}">
                <a16:creationId xmlns:a16="http://schemas.microsoft.com/office/drawing/2014/main" id="{16BF0D1D-21D4-0D4E-ABBB-3EA23D0C4856}"/>
              </a:ext>
            </a:extLst>
          </p:cNvPr>
          <p:cNvSpPr>
            <a:spLocks noGrp="1"/>
          </p:cNvSpPr>
          <p:nvPr>
            <p:ph type="dgm" sz="quarter" idx="106" hasCustomPrompt="1"/>
          </p:nvPr>
        </p:nvSpPr>
        <p:spPr>
          <a:xfrm>
            <a:off x="378839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2" name="SmartArt Placeholder 4">
            <a:extLst>
              <a:ext uri="{FF2B5EF4-FFF2-40B4-BE49-F238E27FC236}">
                <a16:creationId xmlns:a16="http://schemas.microsoft.com/office/drawing/2014/main" id="{BF7546C5-8A43-C445-9E48-DBDD6EB51829}"/>
              </a:ext>
            </a:extLst>
          </p:cNvPr>
          <p:cNvSpPr>
            <a:spLocks noGrp="1"/>
          </p:cNvSpPr>
          <p:nvPr>
            <p:ph type="dgm" sz="quarter" idx="107" hasCustomPrompt="1"/>
          </p:nvPr>
        </p:nvSpPr>
        <p:spPr>
          <a:xfrm>
            <a:off x="378743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3" name="SmartArt Placeholder 4">
            <a:extLst>
              <a:ext uri="{FF2B5EF4-FFF2-40B4-BE49-F238E27FC236}">
                <a16:creationId xmlns:a16="http://schemas.microsoft.com/office/drawing/2014/main" id="{1A5C5A92-7675-E64E-AAFE-1B291D090C9D}"/>
              </a:ext>
            </a:extLst>
          </p:cNvPr>
          <p:cNvSpPr>
            <a:spLocks noGrp="1"/>
          </p:cNvSpPr>
          <p:nvPr>
            <p:ph type="dgm" sz="quarter" idx="108" hasCustomPrompt="1"/>
          </p:nvPr>
        </p:nvSpPr>
        <p:spPr>
          <a:xfrm>
            <a:off x="378743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4" name="SmartArt Placeholder 4">
            <a:extLst>
              <a:ext uri="{FF2B5EF4-FFF2-40B4-BE49-F238E27FC236}">
                <a16:creationId xmlns:a16="http://schemas.microsoft.com/office/drawing/2014/main" id="{4CD87507-D51F-D943-9F1D-78B5F84F6A84}"/>
              </a:ext>
            </a:extLst>
          </p:cNvPr>
          <p:cNvSpPr>
            <a:spLocks noGrp="1"/>
          </p:cNvSpPr>
          <p:nvPr>
            <p:ph type="dgm" sz="quarter" idx="109" hasCustomPrompt="1"/>
          </p:nvPr>
        </p:nvSpPr>
        <p:spPr>
          <a:xfrm>
            <a:off x="378743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5" name="SmartArt Placeholder 4">
            <a:extLst>
              <a:ext uri="{FF2B5EF4-FFF2-40B4-BE49-F238E27FC236}">
                <a16:creationId xmlns:a16="http://schemas.microsoft.com/office/drawing/2014/main" id="{D85DDFE5-3D19-5D47-A6F6-F25A9A1FE799}"/>
              </a:ext>
            </a:extLst>
          </p:cNvPr>
          <p:cNvSpPr>
            <a:spLocks noGrp="1"/>
          </p:cNvSpPr>
          <p:nvPr>
            <p:ph type="dgm" sz="quarter" idx="110" hasCustomPrompt="1"/>
          </p:nvPr>
        </p:nvSpPr>
        <p:spPr>
          <a:xfrm>
            <a:off x="378839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6" name="SmartArt Placeholder 4">
            <a:extLst>
              <a:ext uri="{FF2B5EF4-FFF2-40B4-BE49-F238E27FC236}">
                <a16:creationId xmlns:a16="http://schemas.microsoft.com/office/drawing/2014/main" id="{44E4D983-9DE2-5744-ABBB-825463238FB3}"/>
              </a:ext>
            </a:extLst>
          </p:cNvPr>
          <p:cNvSpPr>
            <a:spLocks noGrp="1"/>
          </p:cNvSpPr>
          <p:nvPr>
            <p:ph type="dgm" sz="quarter" idx="111" hasCustomPrompt="1"/>
          </p:nvPr>
        </p:nvSpPr>
        <p:spPr>
          <a:xfrm>
            <a:off x="378839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7" name="SmartArt Placeholder 4">
            <a:extLst>
              <a:ext uri="{FF2B5EF4-FFF2-40B4-BE49-F238E27FC236}">
                <a16:creationId xmlns:a16="http://schemas.microsoft.com/office/drawing/2014/main" id="{9BF4CDA6-7DA8-DB48-98B8-B64C6369E72F}"/>
              </a:ext>
            </a:extLst>
          </p:cNvPr>
          <p:cNvSpPr>
            <a:spLocks noGrp="1"/>
          </p:cNvSpPr>
          <p:nvPr>
            <p:ph type="dgm" sz="quarter" idx="112" hasCustomPrompt="1"/>
          </p:nvPr>
        </p:nvSpPr>
        <p:spPr>
          <a:xfrm>
            <a:off x="378743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8" name="SmartArt Placeholder 4">
            <a:extLst>
              <a:ext uri="{FF2B5EF4-FFF2-40B4-BE49-F238E27FC236}">
                <a16:creationId xmlns:a16="http://schemas.microsoft.com/office/drawing/2014/main" id="{3E2DF36D-B306-D347-8406-BF2CF8911F96}"/>
              </a:ext>
            </a:extLst>
          </p:cNvPr>
          <p:cNvSpPr>
            <a:spLocks noGrp="1"/>
          </p:cNvSpPr>
          <p:nvPr>
            <p:ph type="dgm" sz="quarter" idx="113" hasCustomPrompt="1"/>
          </p:nvPr>
        </p:nvSpPr>
        <p:spPr>
          <a:xfrm>
            <a:off x="378743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9" name="SmartArt Placeholder 4">
            <a:extLst>
              <a:ext uri="{FF2B5EF4-FFF2-40B4-BE49-F238E27FC236}">
                <a16:creationId xmlns:a16="http://schemas.microsoft.com/office/drawing/2014/main" id="{460B18FE-C455-2145-96B5-E11849A04484}"/>
              </a:ext>
            </a:extLst>
          </p:cNvPr>
          <p:cNvSpPr>
            <a:spLocks noGrp="1"/>
          </p:cNvSpPr>
          <p:nvPr>
            <p:ph type="dgm" sz="quarter" idx="114" hasCustomPrompt="1"/>
          </p:nvPr>
        </p:nvSpPr>
        <p:spPr>
          <a:xfrm>
            <a:off x="378743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0" name="SmartArt Placeholder 4">
            <a:extLst>
              <a:ext uri="{FF2B5EF4-FFF2-40B4-BE49-F238E27FC236}">
                <a16:creationId xmlns:a16="http://schemas.microsoft.com/office/drawing/2014/main" id="{433E13D3-E304-F54C-9AC3-14C32ECF8512}"/>
              </a:ext>
            </a:extLst>
          </p:cNvPr>
          <p:cNvSpPr>
            <a:spLocks noGrp="1"/>
          </p:cNvSpPr>
          <p:nvPr>
            <p:ph type="dgm" sz="quarter" idx="115" hasCustomPrompt="1"/>
          </p:nvPr>
        </p:nvSpPr>
        <p:spPr>
          <a:xfrm>
            <a:off x="378743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1" name="SmartArt Placeholder 4">
            <a:extLst>
              <a:ext uri="{FF2B5EF4-FFF2-40B4-BE49-F238E27FC236}">
                <a16:creationId xmlns:a16="http://schemas.microsoft.com/office/drawing/2014/main" id="{C6AF47DF-E4B8-C747-992A-627B6554E0BF}"/>
              </a:ext>
            </a:extLst>
          </p:cNvPr>
          <p:cNvSpPr>
            <a:spLocks noGrp="1"/>
          </p:cNvSpPr>
          <p:nvPr>
            <p:ph type="dgm" sz="quarter" idx="116" hasCustomPrompt="1"/>
          </p:nvPr>
        </p:nvSpPr>
        <p:spPr>
          <a:xfrm>
            <a:off x="478989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2" name="SmartArt Placeholder 4">
            <a:extLst>
              <a:ext uri="{FF2B5EF4-FFF2-40B4-BE49-F238E27FC236}">
                <a16:creationId xmlns:a16="http://schemas.microsoft.com/office/drawing/2014/main" id="{764BDE27-4A2F-4F47-8D1C-2B498C2E64D2}"/>
              </a:ext>
            </a:extLst>
          </p:cNvPr>
          <p:cNvSpPr>
            <a:spLocks noGrp="1"/>
          </p:cNvSpPr>
          <p:nvPr>
            <p:ph type="dgm" sz="quarter" idx="117" hasCustomPrompt="1"/>
          </p:nvPr>
        </p:nvSpPr>
        <p:spPr>
          <a:xfrm>
            <a:off x="478989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3" name="SmartArt Placeholder 4">
            <a:extLst>
              <a:ext uri="{FF2B5EF4-FFF2-40B4-BE49-F238E27FC236}">
                <a16:creationId xmlns:a16="http://schemas.microsoft.com/office/drawing/2014/main" id="{122AC16D-70B8-874C-8D09-522484050517}"/>
              </a:ext>
            </a:extLst>
          </p:cNvPr>
          <p:cNvSpPr>
            <a:spLocks noGrp="1"/>
          </p:cNvSpPr>
          <p:nvPr>
            <p:ph type="dgm" sz="quarter" idx="118" hasCustomPrompt="1"/>
          </p:nvPr>
        </p:nvSpPr>
        <p:spPr>
          <a:xfrm>
            <a:off x="478892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4" name="SmartArt Placeholder 4">
            <a:extLst>
              <a:ext uri="{FF2B5EF4-FFF2-40B4-BE49-F238E27FC236}">
                <a16:creationId xmlns:a16="http://schemas.microsoft.com/office/drawing/2014/main" id="{EC5D3DF6-8E7D-AC47-A408-8D2B15EC7446}"/>
              </a:ext>
            </a:extLst>
          </p:cNvPr>
          <p:cNvSpPr>
            <a:spLocks noGrp="1"/>
          </p:cNvSpPr>
          <p:nvPr>
            <p:ph type="dgm" sz="quarter" idx="119" hasCustomPrompt="1"/>
          </p:nvPr>
        </p:nvSpPr>
        <p:spPr>
          <a:xfrm>
            <a:off x="478892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5" name="SmartArt Placeholder 4">
            <a:extLst>
              <a:ext uri="{FF2B5EF4-FFF2-40B4-BE49-F238E27FC236}">
                <a16:creationId xmlns:a16="http://schemas.microsoft.com/office/drawing/2014/main" id="{6B2FE00D-4551-CC4E-8457-7470D3AC4A86}"/>
              </a:ext>
            </a:extLst>
          </p:cNvPr>
          <p:cNvSpPr>
            <a:spLocks noGrp="1"/>
          </p:cNvSpPr>
          <p:nvPr>
            <p:ph type="dgm" sz="quarter" idx="120" hasCustomPrompt="1"/>
          </p:nvPr>
        </p:nvSpPr>
        <p:spPr>
          <a:xfrm>
            <a:off x="478892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6" name="SmartArt Placeholder 4">
            <a:extLst>
              <a:ext uri="{FF2B5EF4-FFF2-40B4-BE49-F238E27FC236}">
                <a16:creationId xmlns:a16="http://schemas.microsoft.com/office/drawing/2014/main" id="{E45F01EB-F506-CA44-8609-36E750B62B82}"/>
              </a:ext>
            </a:extLst>
          </p:cNvPr>
          <p:cNvSpPr>
            <a:spLocks noGrp="1"/>
          </p:cNvSpPr>
          <p:nvPr>
            <p:ph type="dgm" sz="quarter" idx="121" hasCustomPrompt="1"/>
          </p:nvPr>
        </p:nvSpPr>
        <p:spPr>
          <a:xfrm>
            <a:off x="478988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7" name="SmartArt Placeholder 4">
            <a:extLst>
              <a:ext uri="{FF2B5EF4-FFF2-40B4-BE49-F238E27FC236}">
                <a16:creationId xmlns:a16="http://schemas.microsoft.com/office/drawing/2014/main" id="{4770998F-81F2-B04B-A143-7471E0A1370F}"/>
              </a:ext>
            </a:extLst>
          </p:cNvPr>
          <p:cNvSpPr>
            <a:spLocks noGrp="1"/>
          </p:cNvSpPr>
          <p:nvPr>
            <p:ph type="dgm" sz="quarter" idx="122" hasCustomPrompt="1"/>
          </p:nvPr>
        </p:nvSpPr>
        <p:spPr>
          <a:xfrm>
            <a:off x="478988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8" name="SmartArt Placeholder 4">
            <a:extLst>
              <a:ext uri="{FF2B5EF4-FFF2-40B4-BE49-F238E27FC236}">
                <a16:creationId xmlns:a16="http://schemas.microsoft.com/office/drawing/2014/main" id="{02A0E6DF-3AC0-B14B-B9B0-1CD205FB04FA}"/>
              </a:ext>
            </a:extLst>
          </p:cNvPr>
          <p:cNvSpPr>
            <a:spLocks noGrp="1"/>
          </p:cNvSpPr>
          <p:nvPr>
            <p:ph type="dgm" sz="quarter" idx="123" hasCustomPrompt="1"/>
          </p:nvPr>
        </p:nvSpPr>
        <p:spPr>
          <a:xfrm>
            <a:off x="478892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9" name="SmartArt Placeholder 4">
            <a:extLst>
              <a:ext uri="{FF2B5EF4-FFF2-40B4-BE49-F238E27FC236}">
                <a16:creationId xmlns:a16="http://schemas.microsoft.com/office/drawing/2014/main" id="{1F3AD946-5815-4545-8E78-036155DA70E1}"/>
              </a:ext>
            </a:extLst>
          </p:cNvPr>
          <p:cNvSpPr>
            <a:spLocks noGrp="1"/>
          </p:cNvSpPr>
          <p:nvPr>
            <p:ph type="dgm" sz="quarter" idx="124" hasCustomPrompt="1"/>
          </p:nvPr>
        </p:nvSpPr>
        <p:spPr>
          <a:xfrm>
            <a:off x="478892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0" name="SmartArt Placeholder 4">
            <a:extLst>
              <a:ext uri="{FF2B5EF4-FFF2-40B4-BE49-F238E27FC236}">
                <a16:creationId xmlns:a16="http://schemas.microsoft.com/office/drawing/2014/main" id="{76842FE0-72D1-0242-9D9C-E82AD09E5E6C}"/>
              </a:ext>
            </a:extLst>
          </p:cNvPr>
          <p:cNvSpPr>
            <a:spLocks noGrp="1"/>
          </p:cNvSpPr>
          <p:nvPr>
            <p:ph type="dgm" sz="quarter" idx="125" hasCustomPrompt="1"/>
          </p:nvPr>
        </p:nvSpPr>
        <p:spPr>
          <a:xfrm>
            <a:off x="478892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1" name="SmartArt Placeholder 4">
            <a:extLst>
              <a:ext uri="{FF2B5EF4-FFF2-40B4-BE49-F238E27FC236}">
                <a16:creationId xmlns:a16="http://schemas.microsoft.com/office/drawing/2014/main" id="{1E609B16-F04A-EF43-8117-E141BBCF5688}"/>
              </a:ext>
            </a:extLst>
          </p:cNvPr>
          <p:cNvSpPr>
            <a:spLocks noGrp="1"/>
          </p:cNvSpPr>
          <p:nvPr>
            <p:ph type="dgm" sz="quarter" idx="126" hasCustomPrompt="1"/>
          </p:nvPr>
        </p:nvSpPr>
        <p:spPr>
          <a:xfrm>
            <a:off x="478892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2" name="SmartArt Placeholder 4">
            <a:extLst>
              <a:ext uri="{FF2B5EF4-FFF2-40B4-BE49-F238E27FC236}">
                <a16:creationId xmlns:a16="http://schemas.microsoft.com/office/drawing/2014/main" id="{490D0BBB-2055-DC49-8068-131C98DB1F0B}"/>
              </a:ext>
            </a:extLst>
          </p:cNvPr>
          <p:cNvSpPr>
            <a:spLocks noGrp="1"/>
          </p:cNvSpPr>
          <p:nvPr>
            <p:ph type="dgm" sz="quarter" idx="127" hasCustomPrompt="1"/>
          </p:nvPr>
        </p:nvSpPr>
        <p:spPr>
          <a:xfrm>
            <a:off x="5792332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3" name="SmartArt Placeholder 4">
            <a:extLst>
              <a:ext uri="{FF2B5EF4-FFF2-40B4-BE49-F238E27FC236}">
                <a16:creationId xmlns:a16="http://schemas.microsoft.com/office/drawing/2014/main" id="{6E3FCBC1-06D6-B04F-B660-6B6DE2F49860}"/>
              </a:ext>
            </a:extLst>
          </p:cNvPr>
          <p:cNvSpPr>
            <a:spLocks noGrp="1"/>
          </p:cNvSpPr>
          <p:nvPr>
            <p:ph type="dgm" sz="quarter" idx="128" hasCustomPrompt="1"/>
          </p:nvPr>
        </p:nvSpPr>
        <p:spPr>
          <a:xfrm>
            <a:off x="5792332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4" name="SmartArt Placeholder 4">
            <a:extLst>
              <a:ext uri="{FF2B5EF4-FFF2-40B4-BE49-F238E27FC236}">
                <a16:creationId xmlns:a16="http://schemas.microsoft.com/office/drawing/2014/main" id="{C47C8B1A-7F93-B649-A7BC-746AF33C57D6}"/>
              </a:ext>
            </a:extLst>
          </p:cNvPr>
          <p:cNvSpPr>
            <a:spLocks noGrp="1"/>
          </p:cNvSpPr>
          <p:nvPr>
            <p:ph type="dgm" sz="quarter" idx="129" hasCustomPrompt="1"/>
          </p:nvPr>
        </p:nvSpPr>
        <p:spPr>
          <a:xfrm>
            <a:off x="5791366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5" name="SmartArt Placeholder 4">
            <a:extLst>
              <a:ext uri="{FF2B5EF4-FFF2-40B4-BE49-F238E27FC236}">
                <a16:creationId xmlns:a16="http://schemas.microsoft.com/office/drawing/2014/main" id="{CBF5AB7D-08C7-4441-94B1-431D5C826026}"/>
              </a:ext>
            </a:extLst>
          </p:cNvPr>
          <p:cNvSpPr>
            <a:spLocks noGrp="1"/>
          </p:cNvSpPr>
          <p:nvPr>
            <p:ph type="dgm" sz="quarter" idx="130" hasCustomPrompt="1"/>
          </p:nvPr>
        </p:nvSpPr>
        <p:spPr>
          <a:xfrm>
            <a:off x="5791367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6" name="SmartArt Placeholder 4">
            <a:extLst>
              <a:ext uri="{FF2B5EF4-FFF2-40B4-BE49-F238E27FC236}">
                <a16:creationId xmlns:a16="http://schemas.microsoft.com/office/drawing/2014/main" id="{E96AB84F-1B01-484D-9D13-3267E5B43073}"/>
              </a:ext>
            </a:extLst>
          </p:cNvPr>
          <p:cNvSpPr>
            <a:spLocks noGrp="1"/>
          </p:cNvSpPr>
          <p:nvPr>
            <p:ph type="dgm" sz="quarter" idx="131" hasCustomPrompt="1"/>
          </p:nvPr>
        </p:nvSpPr>
        <p:spPr>
          <a:xfrm>
            <a:off x="5791368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7" name="SmartArt Placeholder 4">
            <a:extLst>
              <a:ext uri="{FF2B5EF4-FFF2-40B4-BE49-F238E27FC236}">
                <a16:creationId xmlns:a16="http://schemas.microsoft.com/office/drawing/2014/main" id="{60F2E4F9-64FF-5649-A510-6630935E4E76}"/>
              </a:ext>
            </a:extLst>
          </p:cNvPr>
          <p:cNvSpPr>
            <a:spLocks noGrp="1"/>
          </p:cNvSpPr>
          <p:nvPr>
            <p:ph type="dgm" sz="quarter" idx="132" hasCustomPrompt="1"/>
          </p:nvPr>
        </p:nvSpPr>
        <p:spPr>
          <a:xfrm>
            <a:off x="5792330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8" name="SmartArt Placeholder 4">
            <a:extLst>
              <a:ext uri="{FF2B5EF4-FFF2-40B4-BE49-F238E27FC236}">
                <a16:creationId xmlns:a16="http://schemas.microsoft.com/office/drawing/2014/main" id="{B799A981-BF59-474F-9F29-B5F7FEDB3CAE}"/>
              </a:ext>
            </a:extLst>
          </p:cNvPr>
          <p:cNvSpPr>
            <a:spLocks noGrp="1"/>
          </p:cNvSpPr>
          <p:nvPr>
            <p:ph type="dgm" sz="quarter" idx="133" hasCustomPrompt="1"/>
          </p:nvPr>
        </p:nvSpPr>
        <p:spPr>
          <a:xfrm>
            <a:off x="5792330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9" name="SmartArt Placeholder 4">
            <a:extLst>
              <a:ext uri="{FF2B5EF4-FFF2-40B4-BE49-F238E27FC236}">
                <a16:creationId xmlns:a16="http://schemas.microsoft.com/office/drawing/2014/main" id="{4FFAE25E-FC07-DE47-AF8B-C9D323F2916C}"/>
              </a:ext>
            </a:extLst>
          </p:cNvPr>
          <p:cNvSpPr>
            <a:spLocks noGrp="1"/>
          </p:cNvSpPr>
          <p:nvPr>
            <p:ph type="dgm" sz="quarter" idx="134" hasCustomPrompt="1"/>
          </p:nvPr>
        </p:nvSpPr>
        <p:spPr>
          <a:xfrm>
            <a:off x="5791364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0" name="SmartArt Placeholder 4">
            <a:extLst>
              <a:ext uri="{FF2B5EF4-FFF2-40B4-BE49-F238E27FC236}">
                <a16:creationId xmlns:a16="http://schemas.microsoft.com/office/drawing/2014/main" id="{EE6A44F1-9ACD-9E4C-B4A6-B1D04F098537}"/>
              </a:ext>
            </a:extLst>
          </p:cNvPr>
          <p:cNvSpPr>
            <a:spLocks noGrp="1"/>
          </p:cNvSpPr>
          <p:nvPr>
            <p:ph type="dgm" sz="quarter" idx="135" hasCustomPrompt="1"/>
          </p:nvPr>
        </p:nvSpPr>
        <p:spPr>
          <a:xfrm>
            <a:off x="5791365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1" name="SmartArt Placeholder 4">
            <a:extLst>
              <a:ext uri="{FF2B5EF4-FFF2-40B4-BE49-F238E27FC236}">
                <a16:creationId xmlns:a16="http://schemas.microsoft.com/office/drawing/2014/main" id="{03F5DCB6-3080-1644-AE01-12B2625ABD72}"/>
              </a:ext>
            </a:extLst>
          </p:cNvPr>
          <p:cNvSpPr>
            <a:spLocks noGrp="1"/>
          </p:cNvSpPr>
          <p:nvPr>
            <p:ph type="dgm" sz="quarter" idx="136" hasCustomPrompt="1"/>
          </p:nvPr>
        </p:nvSpPr>
        <p:spPr>
          <a:xfrm>
            <a:off x="5791366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2" name="SmartArt Placeholder 4">
            <a:extLst>
              <a:ext uri="{FF2B5EF4-FFF2-40B4-BE49-F238E27FC236}">
                <a16:creationId xmlns:a16="http://schemas.microsoft.com/office/drawing/2014/main" id="{7AB7FF6A-1837-B64E-94F0-C76F1F020A87}"/>
              </a:ext>
            </a:extLst>
          </p:cNvPr>
          <p:cNvSpPr>
            <a:spLocks noGrp="1"/>
          </p:cNvSpPr>
          <p:nvPr>
            <p:ph type="dgm" sz="quarter" idx="137" hasCustomPrompt="1"/>
          </p:nvPr>
        </p:nvSpPr>
        <p:spPr>
          <a:xfrm>
            <a:off x="5791363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4" name="SmartArt Placeholder 4">
            <a:extLst>
              <a:ext uri="{FF2B5EF4-FFF2-40B4-BE49-F238E27FC236}">
                <a16:creationId xmlns:a16="http://schemas.microsoft.com/office/drawing/2014/main" id="{72B48CF5-8037-4E4F-B5CF-C648074DC791}"/>
              </a:ext>
            </a:extLst>
          </p:cNvPr>
          <p:cNvSpPr>
            <a:spLocks noGrp="1"/>
          </p:cNvSpPr>
          <p:nvPr>
            <p:ph type="dgm" sz="quarter" idx="138" hasCustomPrompt="1"/>
          </p:nvPr>
        </p:nvSpPr>
        <p:spPr>
          <a:xfrm>
            <a:off x="6792866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5" name="SmartArt Placeholder 4">
            <a:extLst>
              <a:ext uri="{FF2B5EF4-FFF2-40B4-BE49-F238E27FC236}">
                <a16:creationId xmlns:a16="http://schemas.microsoft.com/office/drawing/2014/main" id="{E7101632-BF9A-5E48-8D95-E3DF428A08B5}"/>
              </a:ext>
            </a:extLst>
          </p:cNvPr>
          <p:cNvSpPr>
            <a:spLocks noGrp="1"/>
          </p:cNvSpPr>
          <p:nvPr>
            <p:ph type="dgm" sz="quarter" idx="139" hasCustomPrompt="1"/>
          </p:nvPr>
        </p:nvSpPr>
        <p:spPr>
          <a:xfrm>
            <a:off x="6792866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6" name="SmartArt Placeholder 4">
            <a:extLst>
              <a:ext uri="{FF2B5EF4-FFF2-40B4-BE49-F238E27FC236}">
                <a16:creationId xmlns:a16="http://schemas.microsoft.com/office/drawing/2014/main" id="{15A98BDA-CA33-074B-8C8E-32C6B8025D0E}"/>
              </a:ext>
            </a:extLst>
          </p:cNvPr>
          <p:cNvSpPr>
            <a:spLocks noGrp="1"/>
          </p:cNvSpPr>
          <p:nvPr>
            <p:ph type="dgm" sz="quarter" idx="140" hasCustomPrompt="1"/>
          </p:nvPr>
        </p:nvSpPr>
        <p:spPr>
          <a:xfrm>
            <a:off x="6791900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7" name="SmartArt Placeholder 4">
            <a:extLst>
              <a:ext uri="{FF2B5EF4-FFF2-40B4-BE49-F238E27FC236}">
                <a16:creationId xmlns:a16="http://schemas.microsoft.com/office/drawing/2014/main" id="{72E20542-A9E7-1345-936F-CC6DFF5239E0}"/>
              </a:ext>
            </a:extLst>
          </p:cNvPr>
          <p:cNvSpPr>
            <a:spLocks noGrp="1"/>
          </p:cNvSpPr>
          <p:nvPr>
            <p:ph type="dgm" sz="quarter" idx="141" hasCustomPrompt="1"/>
          </p:nvPr>
        </p:nvSpPr>
        <p:spPr>
          <a:xfrm>
            <a:off x="6791901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8" name="SmartArt Placeholder 4">
            <a:extLst>
              <a:ext uri="{FF2B5EF4-FFF2-40B4-BE49-F238E27FC236}">
                <a16:creationId xmlns:a16="http://schemas.microsoft.com/office/drawing/2014/main" id="{3A0ECB10-A0D9-F34E-8B1B-2F88BA44FC2E}"/>
              </a:ext>
            </a:extLst>
          </p:cNvPr>
          <p:cNvSpPr>
            <a:spLocks noGrp="1"/>
          </p:cNvSpPr>
          <p:nvPr>
            <p:ph type="dgm" sz="quarter" idx="142" hasCustomPrompt="1"/>
          </p:nvPr>
        </p:nvSpPr>
        <p:spPr>
          <a:xfrm>
            <a:off x="6791902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9" name="SmartArt Placeholder 4">
            <a:extLst>
              <a:ext uri="{FF2B5EF4-FFF2-40B4-BE49-F238E27FC236}">
                <a16:creationId xmlns:a16="http://schemas.microsoft.com/office/drawing/2014/main" id="{0C8F5D61-C01E-C148-8B5D-985411B38316}"/>
              </a:ext>
            </a:extLst>
          </p:cNvPr>
          <p:cNvSpPr>
            <a:spLocks noGrp="1"/>
          </p:cNvSpPr>
          <p:nvPr>
            <p:ph type="dgm" sz="quarter" idx="143" hasCustomPrompt="1"/>
          </p:nvPr>
        </p:nvSpPr>
        <p:spPr>
          <a:xfrm>
            <a:off x="6792864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0" name="SmartArt Placeholder 4">
            <a:extLst>
              <a:ext uri="{FF2B5EF4-FFF2-40B4-BE49-F238E27FC236}">
                <a16:creationId xmlns:a16="http://schemas.microsoft.com/office/drawing/2014/main" id="{F5760954-381E-F646-AE3C-CC4674129B4F}"/>
              </a:ext>
            </a:extLst>
          </p:cNvPr>
          <p:cNvSpPr>
            <a:spLocks noGrp="1"/>
          </p:cNvSpPr>
          <p:nvPr>
            <p:ph type="dgm" sz="quarter" idx="144" hasCustomPrompt="1"/>
          </p:nvPr>
        </p:nvSpPr>
        <p:spPr>
          <a:xfrm>
            <a:off x="6792864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1" name="SmartArt Placeholder 4">
            <a:extLst>
              <a:ext uri="{FF2B5EF4-FFF2-40B4-BE49-F238E27FC236}">
                <a16:creationId xmlns:a16="http://schemas.microsoft.com/office/drawing/2014/main" id="{DCB3A1F7-36A5-6541-A8F5-400D75D6328A}"/>
              </a:ext>
            </a:extLst>
          </p:cNvPr>
          <p:cNvSpPr>
            <a:spLocks noGrp="1"/>
          </p:cNvSpPr>
          <p:nvPr>
            <p:ph type="dgm" sz="quarter" idx="145" hasCustomPrompt="1"/>
          </p:nvPr>
        </p:nvSpPr>
        <p:spPr>
          <a:xfrm>
            <a:off x="6791898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2" name="SmartArt Placeholder 4">
            <a:extLst>
              <a:ext uri="{FF2B5EF4-FFF2-40B4-BE49-F238E27FC236}">
                <a16:creationId xmlns:a16="http://schemas.microsoft.com/office/drawing/2014/main" id="{7A2ADB20-AA38-CE4B-A785-0CE5BC5A123F}"/>
              </a:ext>
            </a:extLst>
          </p:cNvPr>
          <p:cNvSpPr>
            <a:spLocks noGrp="1"/>
          </p:cNvSpPr>
          <p:nvPr>
            <p:ph type="dgm" sz="quarter" idx="146" hasCustomPrompt="1"/>
          </p:nvPr>
        </p:nvSpPr>
        <p:spPr>
          <a:xfrm>
            <a:off x="6791899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3" name="SmartArt Placeholder 4">
            <a:extLst>
              <a:ext uri="{FF2B5EF4-FFF2-40B4-BE49-F238E27FC236}">
                <a16:creationId xmlns:a16="http://schemas.microsoft.com/office/drawing/2014/main" id="{EE212360-213A-C04A-98E0-BB8F76046E99}"/>
              </a:ext>
            </a:extLst>
          </p:cNvPr>
          <p:cNvSpPr>
            <a:spLocks noGrp="1"/>
          </p:cNvSpPr>
          <p:nvPr>
            <p:ph type="dgm" sz="quarter" idx="147" hasCustomPrompt="1"/>
          </p:nvPr>
        </p:nvSpPr>
        <p:spPr>
          <a:xfrm>
            <a:off x="6791900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4" name="SmartArt Placeholder 4">
            <a:extLst>
              <a:ext uri="{FF2B5EF4-FFF2-40B4-BE49-F238E27FC236}">
                <a16:creationId xmlns:a16="http://schemas.microsoft.com/office/drawing/2014/main" id="{A0333252-67DC-F245-95B2-F912B26157BE}"/>
              </a:ext>
            </a:extLst>
          </p:cNvPr>
          <p:cNvSpPr>
            <a:spLocks noGrp="1"/>
          </p:cNvSpPr>
          <p:nvPr>
            <p:ph type="dgm" sz="quarter" idx="148" hasCustomPrompt="1"/>
          </p:nvPr>
        </p:nvSpPr>
        <p:spPr>
          <a:xfrm>
            <a:off x="6791897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5" name="SmartArt Placeholder 4">
            <a:extLst>
              <a:ext uri="{FF2B5EF4-FFF2-40B4-BE49-F238E27FC236}">
                <a16:creationId xmlns:a16="http://schemas.microsoft.com/office/drawing/2014/main" id="{E573D733-B89C-7B4E-96E7-661622535D90}"/>
              </a:ext>
            </a:extLst>
          </p:cNvPr>
          <p:cNvSpPr>
            <a:spLocks noGrp="1"/>
          </p:cNvSpPr>
          <p:nvPr>
            <p:ph type="dgm" sz="quarter" idx="149" hasCustomPrompt="1"/>
          </p:nvPr>
        </p:nvSpPr>
        <p:spPr>
          <a:xfrm>
            <a:off x="779435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6" name="SmartArt Placeholder 4">
            <a:extLst>
              <a:ext uri="{FF2B5EF4-FFF2-40B4-BE49-F238E27FC236}">
                <a16:creationId xmlns:a16="http://schemas.microsoft.com/office/drawing/2014/main" id="{92310242-1155-B748-A293-CD7E520E6CEC}"/>
              </a:ext>
            </a:extLst>
          </p:cNvPr>
          <p:cNvSpPr>
            <a:spLocks noGrp="1"/>
          </p:cNvSpPr>
          <p:nvPr>
            <p:ph type="dgm" sz="quarter" idx="150" hasCustomPrompt="1"/>
          </p:nvPr>
        </p:nvSpPr>
        <p:spPr>
          <a:xfrm>
            <a:off x="779435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7" name="SmartArt Placeholder 4">
            <a:extLst>
              <a:ext uri="{FF2B5EF4-FFF2-40B4-BE49-F238E27FC236}">
                <a16:creationId xmlns:a16="http://schemas.microsoft.com/office/drawing/2014/main" id="{16C42E6F-EC6C-914B-AF31-645673352CFE}"/>
              </a:ext>
            </a:extLst>
          </p:cNvPr>
          <p:cNvSpPr>
            <a:spLocks noGrp="1"/>
          </p:cNvSpPr>
          <p:nvPr>
            <p:ph type="dgm" sz="quarter" idx="151" hasCustomPrompt="1"/>
          </p:nvPr>
        </p:nvSpPr>
        <p:spPr>
          <a:xfrm>
            <a:off x="779339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8" name="SmartArt Placeholder 4">
            <a:extLst>
              <a:ext uri="{FF2B5EF4-FFF2-40B4-BE49-F238E27FC236}">
                <a16:creationId xmlns:a16="http://schemas.microsoft.com/office/drawing/2014/main" id="{2F4E7B8B-9A69-CC4A-B961-3E9108DD2139}"/>
              </a:ext>
            </a:extLst>
          </p:cNvPr>
          <p:cNvSpPr>
            <a:spLocks noGrp="1"/>
          </p:cNvSpPr>
          <p:nvPr>
            <p:ph type="dgm" sz="quarter" idx="152" hasCustomPrompt="1"/>
          </p:nvPr>
        </p:nvSpPr>
        <p:spPr>
          <a:xfrm>
            <a:off x="779339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9" name="SmartArt Placeholder 4">
            <a:extLst>
              <a:ext uri="{FF2B5EF4-FFF2-40B4-BE49-F238E27FC236}">
                <a16:creationId xmlns:a16="http://schemas.microsoft.com/office/drawing/2014/main" id="{91F1B634-607E-FB48-827F-9BABC15B53BA}"/>
              </a:ext>
            </a:extLst>
          </p:cNvPr>
          <p:cNvSpPr>
            <a:spLocks noGrp="1"/>
          </p:cNvSpPr>
          <p:nvPr>
            <p:ph type="dgm" sz="quarter" idx="153" hasCustomPrompt="1"/>
          </p:nvPr>
        </p:nvSpPr>
        <p:spPr>
          <a:xfrm>
            <a:off x="779339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0" name="SmartArt Placeholder 4">
            <a:extLst>
              <a:ext uri="{FF2B5EF4-FFF2-40B4-BE49-F238E27FC236}">
                <a16:creationId xmlns:a16="http://schemas.microsoft.com/office/drawing/2014/main" id="{4151A955-F6DD-E140-A111-2022BED764A8}"/>
              </a:ext>
            </a:extLst>
          </p:cNvPr>
          <p:cNvSpPr>
            <a:spLocks noGrp="1"/>
          </p:cNvSpPr>
          <p:nvPr>
            <p:ph type="dgm" sz="quarter" idx="154" hasCustomPrompt="1"/>
          </p:nvPr>
        </p:nvSpPr>
        <p:spPr>
          <a:xfrm>
            <a:off x="779435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1" name="SmartArt Placeholder 4">
            <a:extLst>
              <a:ext uri="{FF2B5EF4-FFF2-40B4-BE49-F238E27FC236}">
                <a16:creationId xmlns:a16="http://schemas.microsoft.com/office/drawing/2014/main" id="{8489421A-33A4-C44A-9EF5-79571B7D9FA3}"/>
              </a:ext>
            </a:extLst>
          </p:cNvPr>
          <p:cNvSpPr>
            <a:spLocks noGrp="1"/>
          </p:cNvSpPr>
          <p:nvPr>
            <p:ph type="dgm" sz="quarter" idx="155" hasCustomPrompt="1"/>
          </p:nvPr>
        </p:nvSpPr>
        <p:spPr>
          <a:xfrm>
            <a:off x="779435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2" name="SmartArt Placeholder 4">
            <a:extLst>
              <a:ext uri="{FF2B5EF4-FFF2-40B4-BE49-F238E27FC236}">
                <a16:creationId xmlns:a16="http://schemas.microsoft.com/office/drawing/2014/main" id="{1AC4FE84-ECAA-5A4F-B0B3-A8441D120DB3}"/>
              </a:ext>
            </a:extLst>
          </p:cNvPr>
          <p:cNvSpPr>
            <a:spLocks noGrp="1"/>
          </p:cNvSpPr>
          <p:nvPr>
            <p:ph type="dgm" sz="quarter" idx="156" hasCustomPrompt="1"/>
          </p:nvPr>
        </p:nvSpPr>
        <p:spPr>
          <a:xfrm>
            <a:off x="779338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3" name="SmartArt Placeholder 4">
            <a:extLst>
              <a:ext uri="{FF2B5EF4-FFF2-40B4-BE49-F238E27FC236}">
                <a16:creationId xmlns:a16="http://schemas.microsoft.com/office/drawing/2014/main" id="{1BCA9CDE-3AED-BF42-B2D3-FFD87E4A6D31}"/>
              </a:ext>
            </a:extLst>
          </p:cNvPr>
          <p:cNvSpPr>
            <a:spLocks noGrp="1"/>
          </p:cNvSpPr>
          <p:nvPr>
            <p:ph type="dgm" sz="quarter" idx="157" hasCustomPrompt="1"/>
          </p:nvPr>
        </p:nvSpPr>
        <p:spPr>
          <a:xfrm>
            <a:off x="779339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4" name="SmartArt Placeholder 4">
            <a:extLst>
              <a:ext uri="{FF2B5EF4-FFF2-40B4-BE49-F238E27FC236}">
                <a16:creationId xmlns:a16="http://schemas.microsoft.com/office/drawing/2014/main" id="{3DC2FFD8-A345-9046-9EAB-C5F9F229B287}"/>
              </a:ext>
            </a:extLst>
          </p:cNvPr>
          <p:cNvSpPr>
            <a:spLocks noGrp="1"/>
          </p:cNvSpPr>
          <p:nvPr>
            <p:ph type="dgm" sz="quarter" idx="158" hasCustomPrompt="1"/>
          </p:nvPr>
        </p:nvSpPr>
        <p:spPr>
          <a:xfrm>
            <a:off x="779339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5" name="SmartArt Placeholder 4">
            <a:extLst>
              <a:ext uri="{FF2B5EF4-FFF2-40B4-BE49-F238E27FC236}">
                <a16:creationId xmlns:a16="http://schemas.microsoft.com/office/drawing/2014/main" id="{BAAA71ED-C9E7-A645-8F4D-21BB44F2D307}"/>
              </a:ext>
            </a:extLst>
          </p:cNvPr>
          <p:cNvSpPr>
            <a:spLocks noGrp="1"/>
          </p:cNvSpPr>
          <p:nvPr>
            <p:ph type="dgm" sz="quarter" idx="159" hasCustomPrompt="1"/>
          </p:nvPr>
        </p:nvSpPr>
        <p:spPr>
          <a:xfrm>
            <a:off x="779338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6" name="SmartArt Placeholder 4">
            <a:extLst>
              <a:ext uri="{FF2B5EF4-FFF2-40B4-BE49-F238E27FC236}">
                <a16:creationId xmlns:a16="http://schemas.microsoft.com/office/drawing/2014/main" id="{6EDB630B-F660-964F-B69F-AC105D948342}"/>
              </a:ext>
            </a:extLst>
          </p:cNvPr>
          <p:cNvSpPr>
            <a:spLocks noGrp="1"/>
          </p:cNvSpPr>
          <p:nvPr>
            <p:ph type="dgm" sz="quarter" idx="160" hasCustomPrompt="1"/>
          </p:nvPr>
        </p:nvSpPr>
        <p:spPr>
          <a:xfrm>
            <a:off x="879486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7" name="SmartArt Placeholder 4">
            <a:extLst>
              <a:ext uri="{FF2B5EF4-FFF2-40B4-BE49-F238E27FC236}">
                <a16:creationId xmlns:a16="http://schemas.microsoft.com/office/drawing/2014/main" id="{BDC19D3C-5A4B-104E-B628-A285476DB8D0}"/>
              </a:ext>
            </a:extLst>
          </p:cNvPr>
          <p:cNvSpPr>
            <a:spLocks noGrp="1"/>
          </p:cNvSpPr>
          <p:nvPr>
            <p:ph type="dgm" sz="quarter" idx="161" hasCustomPrompt="1"/>
          </p:nvPr>
        </p:nvSpPr>
        <p:spPr>
          <a:xfrm>
            <a:off x="879486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8" name="SmartArt Placeholder 4">
            <a:extLst>
              <a:ext uri="{FF2B5EF4-FFF2-40B4-BE49-F238E27FC236}">
                <a16:creationId xmlns:a16="http://schemas.microsoft.com/office/drawing/2014/main" id="{9533E1D4-972F-8541-806F-AE9CDAD2C153}"/>
              </a:ext>
            </a:extLst>
          </p:cNvPr>
          <p:cNvSpPr>
            <a:spLocks noGrp="1"/>
          </p:cNvSpPr>
          <p:nvPr>
            <p:ph type="dgm" sz="quarter" idx="162" hasCustomPrompt="1"/>
          </p:nvPr>
        </p:nvSpPr>
        <p:spPr>
          <a:xfrm>
            <a:off x="879390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9" name="SmartArt Placeholder 4">
            <a:extLst>
              <a:ext uri="{FF2B5EF4-FFF2-40B4-BE49-F238E27FC236}">
                <a16:creationId xmlns:a16="http://schemas.microsoft.com/office/drawing/2014/main" id="{6CF11CBC-2A82-A444-83A2-4E4B9CC0AA97}"/>
              </a:ext>
            </a:extLst>
          </p:cNvPr>
          <p:cNvSpPr>
            <a:spLocks noGrp="1"/>
          </p:cNvSpPr>
          <p:nvPr>
            <p:ph type="dgm" sz="quarter" idx="163" hasCustomPrompt="1"/>
          </p:nvPr>
        </p:nvSpPr>
        <p:spPr>
          <a:xfrm>
            <a:off x="879390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0" name="SmartArt Placeholder 4">
            <a:extLst>
              <a:ext uri="{FF2B5EF4-FFF2-40B4-BE49-F238E27FC236}">
                <a16:creationId xmlns:a16="http://schemas.microsoft.com/office/drawing/2014/main" id="{76AB5889-514A-4D45-B814-6C241EE9AD87}"/>
              </a:ext>
            </a:extLst>
          </p:cNvPr>
          <p:cNvSpPr>
            <a:spLocks noGrp="1"/>
          </p:cNvSpPr>
          <p:nvPr>
            <p:ph type="dgm" sz="quarter" idx="164" hasCustomPrompt="1"/>
          </p:nvPr>
        </p:nvSpPr>
        <p:spPr>
          <a:xfrm>
            <a:off x="879390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1" name="SmartArt Placeholder 4">
            <a:extLst>
              <a:ext uri="{FF2B5EF4-FFF2-40B4-BE49-F238E27FC236}">
                <a16:creationId xmlns:a16="http://schemas.microsoft.com/office/drawing/2014/main" id="{F08F7498-AFA0-7240-B0E6-F9730AFADADD}"/>
              </a:ext>
            </a:extLst>
          </p:cNvPr>
          <p:cNvSpPr>
            <a:spLocks noGrp="1"/>
          </p:cNvSpPr>
          <p:nvPr>
            <p:ph type="dgm" sz="quarter" idx="165" hasCustomPrompt="1"/>
          </p:nvPr>
        </p:nvSpPr>
        <p:spPr>
          <a:xfrm>
            <a:off x="879486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2" name="SmartArt Placeholder 4">
            <a:extLst>
              <a:ext uri="{FF2B5EF4-FFF2-40B4-BE49-F238E27FC236}">
                <a16:creationId xmlns:a16="http://schemas.microsoft.com/office/drawing/2014/main" id="{8C7B46E1-7F30-1F44-8184-B3BCC205522C}"/>
              </a:ext>
            </a:extLst>
          </p:cNvPr>
          <p:cNvSpPr>
            <a:spLocks noGrp="1"/>
          </p:cNvSpPr>
          <p:nvPr>
            <p:ph type="dgm" sz="quarter" idx="166" hasCustomPrompt="1"/>
          </p:nvPr>
        </p:nvSpPr>
        <p:spPr>
          <a:xfrm>
            <a:off x="879486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3" name="SmartArt Placeholder 4">
            <a:extLst>
              <a:ext uri="{FF2B5EF4-FFF2-40B4-BE49-F238E27FC236}">
                <a16:creationId xmlns:a16="http://schemas.microsoft.com/office/drawing/2014/main" id="{BA39093F-CE2C-B342-BD55-F1B199D69574}"/>
              </a:ext>
            </a:extLst>
          </p:cNvPr>
          <p:cNvSpPr>
            <a:spLocks noGrp="1"/>
          </p:cNvSpPr>
          <p:nvPr>
            <p:ph type="dgm" sz="quarter" idx="167" hasCustomPrompt="1"/>
          </p:nvPr>
        </p:nvSpPr>
        <p:spPr>
          <a:xfrm>
            <a:off x="879389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4" name="SmartArt Placeholder 4">
            <a:extLst>
              <a:ext uri="{FF2B5EF4-FFF2-40B4-BE49-F238E27FC236}">
                <a16:creationId xmlns:a16="http://schemas.microsoft.com/office/drawing/2014/main" id="{7BA3215D-8767-0F4C-A9AB-23D0D15782BA}"/>
              </a:ext>
            </a:extLst>
          </p:cNvPr>
          <p:cNvSpPr>
            <a:spLocks noGrp="1"/>
          </p:cNvSpPr>
          <p:nvPr>
            <p:ph type="dgm" sz="quarter" idx="168" hasCustomPrompt="1"/>
          </p:nvPr>
        </p:nvSpPr>
        <p:spPr>
          <a:xfrm>
            <a:off x="879390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5" name="SmartArt Placeholder 4">
            <a:extLst>
              <a:ext uri="{FF2B5EF4-FFF2-40B4-BE49-F238E27FC236}">
                <a16:creationId xmlns:a16="http://schemas.microsoft.com/office/drawing/2014/main" id="{A988EC68-E0F8-5B47-860E-C10EA8645EB7}"/>
              </a:ext>
            </a:extLst>
          </p:cNvPr>
          <p:cNvSpPr>
            <a:spLocks noGrp="1"/>
          </p:cNvSpPr>
          <p:nvPr>
            <p:ph type="dgm" sz="quarter" idx="169" hasCustomPrompt="1"/>
          </p:nvPr>
        </p:nvSpPr>
        <p:spPr>
          <a:xfrm>
            <a:off x="879390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6" name="SmartArt Placeholder 4">
            <a:extLst>
              <a:ext uri="{FF2B5EF4-FFF2-40B4-BE49-F238E27FC236}">
                <a16:creationId xmlns:a16="http://schemas.microsoft.com/office/drawing/2014/main" id="{3A6F09E9-0EDE-DE4C-A626-BBAC0CC0069D}"/>
              </a:ext>
            </a:extLst>
          </p:cNvPr>
          <p:cNvSpPr>
            <a:spLocks noGrp="1"/>
          </p:cNvSpPr>
          <p:nvPr>
            <p:ph type="dgm" sz="quarter" idx="170" hasCustomPrompt="1"/>
          </p:nvPr>
        </p:nvSpPr>
        <p:spPr>
          <a:xfrm>
            <a:off x="879389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7" name="SmartArt Placeholder 4">
            <a:extLst>
              <a:ext uri="{FF2B5EF4-FFF2-40B4-BE49-F238E27FC236}">
                <a16:creationId xmlns:a16="http://schemas.microsoft.com/office/drawing/2014/main" id="{35AF5881-52D5-F047-A764-E2108E07208C}"/>
              </a:ext>
            </a:extLst>
          </p:cNvPr>
          <p:cNvSpPr>
            <a:spLocks noGrp="1"/>
          </p:cNvSpPr>
          <p:nvPr>
            <p:ph type="dgm" sz="quarter" idx="171" hasCustomPrompt="1"/>
          </p:nvPr>
        </p:nvSpPr>
        <p:spPr>
          <a:xfrm>
            <a:off x="979635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8" name="SmartArt Placeholder 4">
            <a:extLst>
              <a:ext uri="{FF2B5EF4-FFF2-40B4-BE49-F238E27FC236}">
                <a16:creationId xmlns:a16="http://schemas.microsoft.com/office/drawing/2014/main" id="{8F42F657-E12A-F24B-BCB7-5A8EA0BE061F}"/>
              </a:ext>
            </a:extLst>
          </p:cNvPr>
          <p:cNvSpPr>
            <a:spLocks noGrp="1"/>
          </p:cNvSpPr>
          <p:nvPr>
            <p:ph type="dgm" sz="quarter" idx="172" hasCustomPrompt="1"/>
          </p:nvPr>
        </p:nvSpPr>
        <p:spPr>
          <a:xfrm>
            <a:off x="979635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9" name="SmartArt Placeholder 4">
            <a:extLst>
              <a:ext uri="{FF2B5EF4-FFF2-40B4-BE49-F238E27FC236}">
                <a16:creationId xmlns:a16="http://schemas.microsoft.com/office/drawing/2014/main" id="{A9F3B08D-6250-9A4B-9CC9-9235620327FB}"/>
              </a:ext>
            </a:extLst>
          </p:cNvPr>
          <p:cNvSpPr>
            <a:spLocks noGrp="1"/>
          </p:cNvSpPr>
          <p:nvPr>
            <p:ph type="dgm" sz="quarter" idx="173" hasCustomPrompt="1"/>
          </p:nvPr>
        </p:nvSpPr>
        <p:spPr>
          <a:xfrm>
            <a:off x="979539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0" name="SmartArt Placeholder 4">
            <a:extLst>
              <a:ext uri="{FF2B5EF4-FFF2-40B4-BE49-F238E27FC236}">
                <a16:creationId xmlns:a16="http://schemas.microsoft.com/office/drawing/2014/main" id="{BB04BA58-C66D-B645-B31B-E46449DE69CD}"/>
              </a:ext>
            </a:extLst>
          </p:cNvPr>
          <p:cNvSpPr>
            <a:spLocks noGrp="1"/>
          </p:cNvSpPr>
          <p:nvPr>
            <p:ph type="dgm" sz="quarter" idx="174" hasCustomPrompt="1"/>
          </p:nvPr>
        </p:nvSpPr>
        <p:spPr>
          <a:xfrm>
            <a:off x="979539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1" name="SmartArt Placeholder 4">
            <a:extLst>
              <a:ext uri="{FF2B5EF4-FFF2-40B4-BE49-F238E27FC236}">
                <a16:creationId xmlns:a16="http://schemas.microsoft.com/office/drawing/2014/main" id="{7AF7EAC8-8862-8043-ADD5-7D22B6FF408E}"/>
              </a:ext>
            </a:extLst>
          </p:cNvPr>
          <p:cNvSpPr>
            <a:spLocks noGrp="1"/>
          </p:cNvSpPr>
          <p:nvPr>
            <p:ph type="dgm" sz="quarter" idx="175" hasCustomPrompt="1"/>
          </p:nvPr>
        </p:nvSpPr>
        <p:spPr>
          <a:xfrm>
            <a:off x="979539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2" name="SmartArt Placeholder 4">
            <a:extLst>
              <a:ext uri="{FF2B5EF4-FFF2-40B4-BE49-F238E27FC236}">
                <a16:creationId xmlns:a16="http://schemas.microsoft.com/office/drawing/2014/main" id="{8694F2E6-E752-1A46-BCA9-CC14D3AB7F6B}"/>
              </a:ext>
            </a:extLst>
          </p:cNvPr>
          <p:cNvSpPr>
            <a:spLocks noGrp="1"/>
          </p:cNvSpPr>
          <p:nvPr>
            <p:ph type="dgm" sz="quarter" idx="176" hasCustomPrompt="1"/>
          </p:nvPr>
        </p:nvSpPr>
        <p:spPr>
          <a:xfrm>
            <a:off x="979635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3" name="SmartArt Placeholder 4">
            <a:extLst>
              <a:ext uri="{FF2B5EF4-FFF2-40B4-BE49-F238E27FC236}">
                <a16:creationId xmlns:a16="http://schemas.microsoft.com/office/drawing/2014/main" id="{1E237C9C-0FDB-F547-9D72-707092EE5B26}"/>
              </a:ext>
            </a:extLst>
          </p:cNvPr>
          <p:cNvSpPr>
            <a:spLocks noGrp="1"/>
          </p:cNvSpPr>
          <p:nvPr>
            <p:ph type="dgm" sz="quarter" idx="177" hasCustomPrompt="1"/>
          </p:nvPr>
        </p:nvSpPr>
        <p:spPr>
          <a:xfrm>
            <a:off x="979635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4" name="SmartArt Placeholder 4">
            <a:extLst>
              <a:ext uri="{FF2B5EF4-FFF2-40B4-BE49-F238E27FC236}">
                <a16:creationId xmlns:a16="http://schemas.microsoft.com/office/drawing/2014/main" id="{9A707CEE-2087-1D4A-907F-BA01ACF19B51}"/>
              </a:ext>
            </a:extLst>
          </p:cNvPr>
          <p:cNvSpPr>
            <a:spLocks noGrp="1"/>
          </p:cNvSpPr>
          <p:nvPr>
            <p:ph type="dgm" sz="quarter" idx="178" hasCustomPrompt="1"/>
          </p:nvPr>
        </p:nvSpPr>
        <p:spPr>
          <a:xfrm>
            <a:off x="979539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5" name="SmartArt Placeholder 4">
            <a:extLst>
              <a:ext uri="{FF2B5EF4-FFF2-40B4-BE49-F238E27FC236}">
                <a16:creationId xmlns:a16="http://schemas.microsoft.com/office/drawing/2014/main" id="{D4E4F204-8B26-5942-8435-9C97D4ADF107}"/>
              </a:ext>
            </a:extLst>
          </p:cNvPr>
          <p:cNvSpPr>
            <a:spLocks noGrp="1"/>
          </p:cNvSpPr>
          <p:nvPr>
            <p:ph type="dgm" sz="quarter" idx="179" hasCustomPrompt="1"/>
          </p:nvPr>
        </p:nvSpPr>
        <p:spPr>
          <a:xfrm>
            <a:off x="979539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6" name="SmartArt Placeholder 4">
            <a:extLst>
              <a:ext uri="{FF2B5EF4-FFF2-40B4-BE49-F238E27FC236}">
                <a16:creationId xmlns:a16="http://schemas.microsoft.com/office/drawing/2014/main" id="{8E12DA37-9663-2546-B073-6A4D8F12A947}"/>
              </a:ext>
            </a:extLst>
          </p:cNvPr>
          <p:cNvSpPr>
            <a:spLocks noGrp="1"/>
          </p:cNvSpPr>
          <p:nvPr>
            <p:ph type="dgm" sz="quarter" idx="180" hasCustomPrompt="1"/>
          </p:nvPr>
        </p:nvSpPr>
        <p:spPr>
          <a:xfrm>
            <a:off x="979539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7" name="SmartArt Placeholder 4">
            <a:extLst>
              <a:ext uri="{FF2B5EF4-FFF2-40B4-BE49-F238E27FC236}">
                <a16:creationId xmlns:a16="http://schemas.microsoft.com/office/drawing/2014/main" id="{2AC55D12-2D3F-9541-BB1C-CC31A22B6665}"/>
              </a:ext>
            </a:extLst>
          </p:cNvPr>
          <p:cNvSpPr>
            <a:spLocks noGrp="1"/>
          </p:cNvSpPr>
          <p:nvPr>
            <p:ph type="dgm" sz="quarter" idx="181" hasCustomPrompt="1"/>
          </p:nvPr>
        </p:nvSpPr>
        <p:spPr>
          <a:xfrm>
            <a:off x="979538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8" name="SmartArt Placeholder 4">
            <a:extLst>
              <a:ext uri="{FF2B5EF4-FFF2-40B4-BE49-F238E27FC236}">
                <a16:creationId xmlns:a16="http://schemas.microsoft.com/office/drawing/2014/main" id="{13FBDD72-D7FF-314C-9437-EDEA08FB4519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>
            <a:off x="1079880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9" name="SmartArt Placeholder 4">
            <a:extLst>
              <a:ext uri="{FF2B5EF4-FFF2-40B4-BE49-F238E27FC236}">
                <a16:creationId xmlns:a16="http://schemas.microsoft.com/office/drawing/2014/main" id="{61003F1B-E87C-2D4F-8AA4-60BC049073E6}"/>
              </a:ext>
            </a:extLst>
          </p:cNvPr>
          <p:cNvSpPr>
            <a:spLocks noGrp="1"/>
          </p:cNvSpPr>
          <p:nvPr>
            <p:ph type="dgm" sz="quarter" idx="183" hasCustomPrompt="1"/>
          </p:nvPr>
        </p:nvSpPr>
        <p:spPr>
          <a:xfrm>
            <a:off x="1079880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0" name="SmartArt Placeholder 4">
            <a:extLst>
              <a:ext uri="{FF2B5EF4-FFF2-40B4-BE49-F238E27FC236}">
                <a16:creationId xmlns:a16="http://schemas.microsoft.com/office/drawing/2014/main" id="{A57942A6-FF4B-1743-9923-619AB62E0AB6}"/>
              </a:ext>
            </a:extLst>
          </p:cNvPr>
          <p:cNvSpPr>
            <a:spLocks noGrp="1"/>
          </p:cNvSpPr>
          <p:nvPr>
            <p:ph type="dgm" sz="quarter" idx="184" hasCustomPrompt="1"/>
          </p:nvPr>
        </p:nvSpPr>
        <p:spPr>
          <a:xfrm>
            <a:off x="1079783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1" name="SmartArt Placeholder 4">
            <a:extLst>
              <a:ext uri="{FF2B5EF4-FFF2-40B4-BE49-F238E27FC236}">
                <a16:creationId xmlns:a16="http://schemas.microsoft.com/office/drawing/2014/main" id="{08740B29-5128-8A4B-9137-6A52188D6C93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>
            <a:off x="1079783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2" name="SmartArt Placeholder 4">
            <a:extLst>
              <a:ext uri="{FF2B5EF4-FFF2-40B4-BE49-F238E27FC236}">
                <a16:creationId xmlns:a16="http://schemas.microsoft.com/office/drawing/2014/main" id="{8D88D872-F251-E64C-9AA2-FD7804E72B56}"/>
              </a:ext>
            </a:extLst>
          </p:cNvPr>
          <p:cNvSpPr>
            <a:spLocks noGrp="1"/>
          </p:cNvSpPr>
          <p:nvPr>
            <p:ph type="dgm" sz="quarter" idx="186" hasCustomPrompt="1"/>
          </p:nvPr>
        </p:nvSpPr>
        <p:spPr>
          <a:xfrm>
            <a:off x="1079783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3" name="SmartArt Placeholder 4">
            <a:extLst>
              <a:ext uri="{FF2B5EF4-FFF2-40B4-BE49-F238E27FC236}">
                <a16:creationId xmlns:a16="http://schemas.microsoft.com/office/drawing/2014/main" id="{1F09D1C6-56C4-9E4A-B090-B59DD02933D8}"/>
              </a:ext>
            </a:extLst>
          </p:cNvPr>
          <p:cNvSpPr>
            <a:spLocks noGrp="1"/>
          </p:cNvSpPr>
          <p:nvPr>
            <p:ph type="dgm" sz="quarter" idx="187" hasCustomPrompt="1"/>
          </p:nvPr>
        </p:nvSpPr>
        <p:spPr>
          <a:xfrm>
            <a:off x="1079879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4" name="SmartArt Placeholder 4">
            <a:extLst>
              <a:ext uri="{FF2B5EF4-FFF2-40B4-BE49-F238E27FC236}">
                <a16:creationId xmlns:a16="http://schemas.microsoft.com/office/drawing/2014/main" id="{049B0394-C87B-DE4B-B92D-D4097452B01D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>
            <a:off x="1079879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5" name="SmartArt Placeholder 4">
            <a:extLst>
              <a:ext uri="{FF2B5EF4-FFF2-40B4-BE49-F238E27FC236}">
                <a16:creationId xmlns:a16="http://schemas.microsoft.com/office/drawing/2014/main" id="{B2E4843A-900B-DA4A-8C1B-9100723B571D}"/>
              </a:ext>
            </a:extLst>
          </p:cNvPr>
          <p:cNvSpPr>
            <a:spLocks noGrp="1"/>
          </p:cNvSpPr>
          <p:nvPr>
            <p:ph type="dgm" sz="quarter" idx="189" hasCustomPrompt="1"/>
          </p:nvPr>
        </p:nvSpPr>
        <p:spPr>
          <a:xfrm>
            <a:off x="1079783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6" name="SmartArt Placeholder 4">
            <a:extLst>
              <a:ext uri="{FF2B5EF4-FFF2-40B4-BE49-F238E27FC236}">
                <a16:creationId xmlns:a16="http://schemas.microsoft.com/office/drawing/2014/main" id="{F49B4BE2-959F-CB41-82DB-73A40F158D56}"/>
              </a:ext>
            </a:extLst>
          </p:cNvPr>
          <p:cNvSpPr>
            <a:spLocks noGrp="1"/>
          </p:cNvSpPr>
          <p:nvPr>
            <p:ph type="dgm" sz="quarter" idx="190" hasCustomPrompt="1"/>
          </p:nvPr>
        </p:nvSpPr>
        <p:spPr>
          <a:xfrm>
            <a:off x="1079783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7" name="SmartArt Placeholder 4">
            <a:extLst>
              <a:ext uri="{FF2B5EF4-FFF2-40B4-BE49-F238E27FC236}">
                <a16:creationId xmlns:a16="http://schemas.microsoft.com/office/drawing/2014/main" id="{1688BB1B-6D16-EB40-95FA-8B1F51B183AD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>
            <a:off x="1079783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8" name="SmartArt Placeholder 4">
            <a:extLst>
              <a:ext uri="{FF2B5EF4-FFF2-40B4-BE49-F238E27FC236}">
                <a16:creationId xmlns:a16="http://schemas.microsoft.com/office/drawing/2014/main" id="{2DF15219-DD5A-E34C-BF75-920297E4D82F}"/>
              </a:ext>
            </a:extLst>
          </p:cNvPr>
          <p:cNvSpPr>
            <a:spLocks noGrp="1"/>
          </p:cNvSpPr>
          <p:nvPr>
            <p:ph type="dgm" sz="quarter" idx="192" hasCustomPrompt="1"/>
          </p:nvPr>
        </p:nvSpPr>
        <p:spPr>
          <a:xfrm>
            <a:off x="1079783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C9C9D-DDD8-2546-9467-B13091FF49A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7793388" y="469393"/>
            <a:ext cx="3939825" cy="968474"/>
          </a:xfrm>
        </p:spPr>
        <p:txBody>
          <a:bodyPr/>
          <a:lstStyle>
            <a:lvl1pPr>
              <a:lnSpc>
                <a:spcPct val="100000"/>
              </a:lnSpc>
              <a:defRPr sz="2000" b="1" i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Key (use the drawing tools to create bars representing time)</a:t>
            </a:r>
          </a:p>
        </p:txBody>
      </p:sp>
    </p:spTree>
    <p:extLst>
      <p:ext uri="{BB962C8B-B14F-4D97-AF65-F5344CB8AC3E}">
        <p14:creationId xmlns:p14="http://schemas.microsoft.com/office/powerpoint/2010/main" val="2332057052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lli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(delete/duplicate lollipops as required)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EA3A8-9081-684F-A023-5B310CD83978}"/>
              </a:ext>
            </a:extLst>
          </p:cNvPr>
          <p:cNvSpPr txBox="1"/>
          <p:nvPr userDrawn="1"/>
        </p:nvSpPr>
        <p:spPr>
          <a:xfrm>
            <a:off x="12083143" y="46781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B0CA8-E916-E940-A6C6-3791EB40866E}"/>
              </a:ext>
            </a:extLst>
          </p:cNvPr>
          <p:cNvSpPr txBox="1"/>
          <p:nvPr userDrawn="1"/>
        </p:nvSpPr>
        <p:spPr>
          <a:xfrm>
            <a:off x="11821886" y="3184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31C2373E-C77A-5244-A996-FE16E9C6E9BF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713879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A8741254-4FC2-EC4F-8083-6EDAD1F9FB0B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700522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2" name="SmartArt Placeholder 6">
            <a:extLst>
              <a:ext uri="{FF2B5EF4-FFF2-40B4-BE49-F238E27FC236}">
                <a16:creationId xmlns:a16="http://schemas.microsoft.com/office/drawing/2014/main" id="{A24A7D28-06E7-4F44-B916-E9694C76BD7F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 flipH="1">
            <a:off x="1179078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8BD6A445-13FF-0540-90D3-08B7B06FE50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43649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B334F42-9559-8446-99FC-FEE8EDECDEA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30292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5" name="SmartArt Placeholder 6">
            <a:extLst>
              <a:ext uri="{FF2B5EF4-FFF2-40B4-BE49-F238E27FC236}">
                <a16:creationId xmlns:a16="http://schemas.microsoft.com/office/drawing/2014/main" id="{266217B7-C8DC-C941-A3E6-B1AD1166C9FB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 flipH="1">
            <a:off x="3908848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06CCB69-D32E-1F4A-AD2F-0256A99EA7D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482143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3A8FEC1B-251D-DF4A-9019-F587DBE07CA7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4808076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8" name="SmartArt Placeholder 6">
            <a:extLst>
              <a:ext uri="{FF2B5EF4-FFF2-40B4-BE49-F238E27FC236}">
                <a16:creationId xmlns:a16="http://schemas.microsoft.com/office/drawing/2014/main" id="{F8154491-493C-B84F-9168-9AB504F449C7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 flipH="1">
            <a:off x="5286632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9" name="Text Placeholder 5">
            <a:extLst>
              <a:ext uri="{FF2B5EF4-FFF2-40B4-BE49-F238E27FC236}">
                <a16:creationId xmlns:a16="http://schemas.microsoft.com/office/drawing/2014/main" id="{0DEF517F-2A5B-EB4D-953B-DDADF9C5B35B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209870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DC2FA949-FBBA-5142-A9C5-2303764142F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2085346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1" name="SmartArt Placeholder 6">
            <a:extLst>
              <a:ext uri="{FF2B5EF4-FFF2-40B4-BE49-F238E27FC236}">
                <a16:creationId xmlns:a16="http://schemas.microsoft.com/office/drawing/2014/main" id="{B7C2B411-5DAD-AE4D-BE29-7F937EF38700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 flipH="1">
            <a:off x="2563902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F0146DA-77A8-2D41-8EE9-E2B2F1A3E336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6143235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89308FD3-6599-FC45-B115-3F3CD01E94C1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6129878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6" name="SmartArt Placeholder 6">
            <a:extLst>
              <a:ext uri="{FF2B5EF4-FFF2-40B4-BE49-F238E27FC236}">
                <a16:creationId xmlns:a16="http://schemas.microsoft.com/office/drawing/2014/main" id="{7CC9D814-D600-DF48-B9E8-2BE9447E21A5}"/>
              </a:ext>
            </a:extLst>
          </p:cNvPr>
          <p:cNvSpPr>
            <a:spLocks noGrp="1"/>
          </p:cNvSpPr>
          <p:nvPr>
            <p:ph type="dgm" sz="quarter" idx="206" hasCustomPrompt="1"/>
          </p:nvPr>
        </p:nvSpPr>
        <p:spPr>
          <a:xfrm flipH="1">
            <a:off x="6608434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7C4FE719-395A-0C4C-A35E-0191652917FF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8873005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63F97BEE-F8F1-C94D-9477-2E208E8E047F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8859648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0" name="SmartArt Placeholder 6">
            <a:extLst>
              <a:ext uri="{FF2B5EF4-FFF2-40B4-BE49-F238E27FC236}">
                <a16:creationId xmlns:a16="http://schemas.microsoft.com/office/drawing/2014/main" id="{87418F39-450F-2F46-B6A4-B4033E182BDB}"/>
              </a:ext>
            </a:extLst>
          </p:cNvPr>
          <p:cNvSpPr>
            <a:spLocks noGrp="1"/>
          </p:cNvSpPr>
          <p:nvPr>
            <p:ph type="dgm" sz="quarter" idx="209" hasCustomPrompt="1"/>
          </p:nvPr>
        </p:nvSpPr>
        <p:spPr>
          <a:xfrm flipH="1">
            <a:off x="9338204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088D9765-C95B-9742-8605-4DF75CEDAA8C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1025078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6A121172-02C9-CA46-B9BC-9C3AAC21EEE4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10237432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SmartArt Placeholder 6">
            <a:extLst>
              <a:ext uri="{FF2B5EF4-FFF2-40B4-BE49-F238E27FC236}">
                <a16:creationId xmlns:a16="http://schemas.microsoft.com/office/drawing/2014/main" id="{3099FF4B-CBBB-E341-8845-73C2886CD21A}"/>
              </a:ext>
            </a:extLst>
          </p:cNvPr>
          <p:cNvSpPr>
            <a:spLocks noGrp="1"/>
          </p:cNvSpPr>
          <p:nvPr>
            <p:ph type="dgm" sz="quarter" idx="212" hasCustomPrompt="1"/>
          </p:nvPr>
        </p:nvSpPr>
        <p:spPr>
          <a:xfrm flipH="1">
            <a:off x="10715988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33AE94E9-FC1B-5A4C-B562-4280A649E413}"/>
              </a:ext>
            </a:extLst>
          </p:cNvPr>
          <p:cNvSpPr>
            <a:spLocks noGrp="1"/>
          </p:cNvSpPr>
          <p:nvPr>
            <p:ph type="body" sz="quarter" idx="213" hasCustomPrompt="1"/>
          </p:nvPr>
        </p:nvSpPr>
        <p:spPr>
          <a:xfrm>
            <a:off x="752805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56B698C3-3CAE-F64F-87CF-1CA2E4C11A9B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7514702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SmartArt Placeholder 6">
            <a:extLst>
              <a:ext uri="{FF2B5EF4-FFF2-40B4-BE49-F238E27FC236}">
                <a16:creationId xmlns:a16="http://schemas.microsoft.com/office/drawing/2014/main" id="{E3978FDA-F516-7D46-8CEC-B7D1C24E8CF6}"/>
              </a:ext>
            </a:extLst>
          </p:cNvPr>
          <p:cNvSpPr>
            <a:spLocks noGrp="1"/>
          </p:cNvSpPr>
          <p:nvPr>
            <p:ph type="dgm" sz="quarter" idx="215" hasCustomPrompt="1"/>
          </p:nvPr>
        </p:nvSpPr>
        <p:spPr>
          <a:xfrm flipH="1">
            <a:off x="7993258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7319C807-75A6-8E43-BB17-16F3CE65F015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6143235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0F3ED34E-B610-1D40-BA37-37C5B51F2251}"/>
              </a:ext>
            </a:extLst>
          </p:cNvPr>
          <p:cNvSpPr>
            <a:spLocks noGrp="1"/>
          </p:cNvSpPr>
          <p:nvPr>
            <p:ph type="body" sz="quarter" idx="217" hasCustomPrompt="1"/>
          </p:nvPr>
        </p:nvSpPr>
        <p:spPr>
          <a:xfrm>
            <a:off x="6129878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5" name="SmartArt Placeholder 6">
            <a:extLst>
              <a:ext uri="{FF2B5EF4-FFF2-40B4-BE49-F238E27FC236}">
                <a16:creationId xmlns:a16="http://schemas.microsoft.com/office/drawing/2014/main" id="{320CF9C1-F289-044D-97F8-083AEF1E99B4}"/>
              </a:ext>
            </a:extLst>
          </p:cNvPr>
          <p:cNvSpPr>
            <a:spLocks noGrp="1"/>
          </p:cNvSpPr>
          <p:nvPr>
            <p:ph type="dgm" sz="quarter" idx="218" hasCustomPrompt="1"/>
          </p:nvPr>
        </p:nvSpPr>
        <p:spPr>
          <a:xfrm flipH="1">
            <a:off x="6608434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876BF7B3-707C-5240-A4B7-9C33E29C058E}"/>
              </a:ext>
            </a:extLst>
          </p:cNvPr>
          <p:cNvSpPr>
            <a:spLocks noGrp="1"/>
          </p:cNvSpPr>
          <p:nvPr>
            <p:ph type="body" sz="quarter" idx="219" hasCustomPrompt="1"/>
          </p:nvPr>
        </p:nvSpPr>
        <p:spPr>
          <a:xfrm>
            <a:off x="8873005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77B033C6-F68F-4D4B-9919-7F2125B29EEC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8859648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8" name="SmartArt Placeholder 6">
            <a:extLst>
              <a:ext uri="{FF2B5EF4-FFF2-40B4-BE49-F238E27FC236}">
                <a16:creationId xmlns:a16="http://schemas.microsoft.com/office/drawing/2014/main" id="{4163ED3C-1BD1-3C40-AD3E-D9FFB3B98182}"/>
              </a:ext>
            </a:extLst>
          </p:cNvPr>
          <p:cNvSpPr>
            <a:spLocks noGrp="1"/>
          </p:cNvSpPr>
          <p:nvPr>
            <p:ph type="dgm" sz="quarter" idx="221" hasCustomPrompt="1"/>
          </p:nvPr>
        </p:nvSpPr>
        <p:spPr>
          <a:xfrm flipH="1">
            <a:off x="9338204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376E33A7-05F9-1A49-A21C-6ACE8B4BDE3D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1025078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E604B13F-A18E-6547-B288-9C923C1BF1D2}"/>
              </a:ext>
            </a:extLst>
          </p:cNvPr>
          <p:cNvSpPr>
            <a:spLocks noGrp="1"/>
          </p:cNvSpPr>
          <p:nvPr>
            <p:ph type="body" sz="quarter" idx="223" hasCustomPrompt="1"/>
          </p:nvPr>
        </p:nvSpPr>
        <p:spPr>
          <a:xfrm>
            <a:off x="10237432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1" name="SmartArt Placeholder 6">
            <a:extLst>
              <a:ext uri="{FF2B5EF4-FFF2-40B4-BE49-F238E27FC236}">
                <a16:creationId xmlns:a16="http://schemas.microsoft.com/office/drawing/2014/main" id="{8CAA2D9A-0EDE-0F4B-8711-D39F1D7685D2}"/>
              </a:ext>
            </a:extLst>
          </p:cNvPr>
          <p:cNvSpPr>
            <a:spLocks noGrp="1"/>
          </p:cNvSpPr>
          <p:nvPr>
            <p:ph type="dgm" sz="quarter" idx="224" hasCustomPrompt="1"/>
          </p:nvPr>
        </p:nvSpPr>
        <p:spPr>
          <a:xfrm flipH="1">
            <a:off x="10715988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CB126D37-9888-CF4F-A0DB-397E95C46A70}"/>
              </a:ext>
            </a:extLst>
          </p:cNvPr>
          <p:cNvSpPr>
            <a:spLocks noGrp="1"/>
          </p:cNvSpPr>
          <p:nvPr>
            <p:ph type="body" sz="quarter" idx="225" hasCustomPrompt="1"/>
          </p:nvPr>
        </p:nvSpPr>
        <p:spPr>
          <a:xfrm>
            <a:off x="752805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3" name="Text Placeholder 5">
            <a:extLst>
              <a:ext uri="{FF2B5EF4-FFF2-40B4-BE49-F238E27FC236}">
                <a16:creationId xmlns:a16="http://schemas.microsoft.com/office/drawing/2014/main" id="{90D34AD4-CFEA-E242-BCBB-172E87CD3576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7514702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4" name="SmartArt Placeholder 6">
            <a:extLst>
              <a:ext uri="{FF2B5EF4-FFF2-40B4-BE49-F238E27FC236}">
                <a16:creationId xmlns:a16="http://schemas.microsoft.com/office/drawing/2014/main" id="{F63B2F72-2A3C-2844-9304-6D61EB719B08}"/>
              </a:ext>
            </a:extLst>
          </p:cNvPr>
          <p:cNvSpPr>
            <a:spLocks noGrp="1"/>
          </p:cNvSpPr>
          <p:nvPr>
            <p:ph type="dgm" sz="quarter" idx="227" hasCustomPrompt="1"/>
          </p:nvPr>
        </p:nvSpPr>
        <p:spPr>
          <a:xfrm flipH="1">
            <a:off x="7993258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5" name="Text Placeholder 5">
            <a:extLst>
              <a:ext uri="{FF2B5EF4-FFF2-40B4-BE49-F238E27FC236}">
                <a16:creationId xmlns:a16="http://schemas.microsoft.com/office/drawing/2014/main" id="{C57CBB52-3279-7846-A3B6-513D7AF78192}"/>
              </a:ext>
            </a:extLst>
          </p:cNvPr>
          <p:cNvSpPr>
            <a:spLocks noGrp="1"/>
          </p:cNvSpPr>
          <p:nvPr>
            <p:ph type="body" sz="quarter" idx="228" hasCustomPrompt="1"/>
          </p:nvPr>
        </p:nvSpPr>
        <p:spPr>
          <a:xfrm>
            <a:off x="724806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6" name="Text Placeholder 5">
            <a:extLst>
              <a:ext uri="{FF2B5EF4-FFF2-40B4-BE49-F238E27FC236}">
                <a16:creationId xmlns:a16="http://schemas.microsoft.com/office/drawing/2014/main" id="{5AA66306-FADA-574B-994E-1E535B5E406F}"/>
              </a:ext>
            </a:extLst>
          </p:cNvPr>
          <p:cNvSpPr>
            <a:spLocks noGrp="1"/>
          </p:cNvSpPr>
          <p:nvPr>
            <p:ph type="body" sz="quarter" idx="229" hasCustomPrompt="1"/>
          </p:nvPr>
        </p:nvSpPr>
        <p:spPr>
          <a:xfrm>
            <a:off x="711449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7" name="SmartArt Placeholder 6">
            <a:extLst>
              <a:ext uri="{FF2B5EF4-FFF2-40B4-BE49-F238E27FC236}">
                <a16:creationId xmlns:a16="http://schemas.microsoft.com/office/drawing/2014/main" id="{A1E82512-125A-CB47-873C-0CF1FB9C759C}"/>
              </a:ext>
            </a:extLst>
          </p:cNvPr>
          <p:cNvSpPr>
            <a:spLocks noGrp="1"/>
          </p:cNvSpPr>
          <p:nvPr>
            <p:ph type="dgm" sz="quarter" idx="230" hasCustomPrompt="1"/>
          </p:nvPr>
        </p:nvSpPr>
        <p:spPr>
          <a:xfrm flipH="1">
            <a:off x="1190005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B948028F-E7AE-0547-9A1C-54D73D8CD6E7}"/>
              </a:ext>
            </a:extLst>
          </p:cNvPr>
          <p:cNvSpPr>
            <a:spLocks noGrp="1"/>
          </p:cNvSpPr>
          <p:nvPr>
            <p:ph type="body" sz="quarter" idx="231" hasCustomPrompt="1"/>
          </p:nvPr>
        </p:nvSpPr>
        <p:spPr>
          <a:xfrm>
            <a:off x="3454576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9" name="Text Placeholder 5">
            <a:extLst>
              <a:ext uri="{FF2B5EF4-FFF2-40B4-BE49-F238E27FC236}">
                <a16:creationId xmlns:a16="http://schemas.microsoft.com/office/drawing/2014/main" id="{BB8406C2-8D5E-2444-8E2D-17E9F9826FF3}"/>
              </a:ext>
            </a:extLst>
          </p:cNvPr>
          <p:cNvSpPr>
            <a:spLocks noGrp="1"/>
          </p:cNvSpPr>
          <p:nvPr>
            <p:ph type="body" sz="quarter" idx="232" hasCustomPrompt="1"/>
          </p:nvPr>
        </p:nvSpPr>
        <p:spPr>
          <a:xfrm>
            <a:off x="3441219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0" name="SmartArt Placeholder 6">
            <a:extLst>
              <a:ext uri="{FF2B5EF4-FFF2-40B4-BE49-F238E27FC236}">
                <a16:creationId xmlns:a16="http://schemas.microsoft.com/office/drawing/2014/main" id="{9126D765-D0BF-1C48-BBB4-36D6EE67BF69}"/>
              </a:ext>
            </a:extLst>
          </p:cNvPr>
          <p:cNvSpPr>
            <a:spLocks noGrp="1"/>
          </p:cNvSpPr>
          <p:nvPr>
            <p:ph type="dgm" sz="quarter" idx="233" hasCustomPrompt="1"/>
          </p:nvPr>
        </p:nvSpPr>
        <p:spPr>
          <a:xfrm flipH="1">
            <a:off x="3919775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1" name="Text Placeholder 5">
            <a:extLst>
              <a:ext uri="{FF2B5EF4-FFF2-40B4-BE49-F238E27FC236}">
                <a16:creationId xmlns:a16="http://schemas.microsoft.com/office/drawing/2014/main" id="{361A1914-9FEC-2342-BC1B-B302D2F5523C}"/>
              </a:ext>
            </a:extLst>
          </p:cNvPr>
          <p:cNvSpPr>
            <a:spLocks noGrp="1"/>
          </p:cNvSpPr>
          <p:nvPr>
            <p:ph type="body" sz="quarter" idx="234" hasCustomPrompt="1"/>
          </p:nvPr>
        </p:nvSpPr>
        <p:spPr>
          <a:xfrm>
            <a:off x="483236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2" name="Text Placeholder 5">
            <a:extLst>
              <a:ext uri="{FF2B5EF4-FFF2-40B4-BE49-F238E27FC236}">
                <a16:creationId xmlns:a16="http://schemas.microsoft.com/office/drawing/2014/main" id="{335438AA-FCE9-7B49-AEF4-12FE5B7FB0A7}"/>
              </a:ext>
            </a:extLst>
          </p:cNvPr>
          <p:cNvSpPr>
            <a:spLocks noGrp="1"/>
          </p:cNvSpPr>
          <p:nvPr>
            <p:ph type="body" sz="quarter" idx="235" hasCustomPrompt="1"/>
          </p:nvPr>
        </p:nvSpPr>
        <p:spPr>
          <a:xfrm>
            <a:off x="4819003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3" name="SmartArt Placeholder 6">
            <a:extLst>
              <a:ext uri="{FF2B5EF4-FFF2-40B4-BE49-F238E27FC236}">
                <a16:creationId xmlns:a16="http://schemas.microsoft.com/office/drawing/2014/main" id="{E55DFC46-E982-6F49-9E60-FC1A51D09BDA}"/>
              </a:ext>
            </a:extLst>
          </p:cNvPr>
          <p:cNvSpPr>
            <a:spLocks noGrp="1"/>
          </p:cNvSpPr>
          <p:nvPr>
            <p:ph type="dgm" sz="quarter" idx="236" hasCustomPrompt="1"/>
          </p:nvPr>
        </p:nvSpPr>
        <p:spPr>
          <a:xfrm flipH="1">
            <a:off x="5297559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4" name="Text Placeholder 5">
            <a:extLst>
              <a:ext uri="{FF2B5EF4-FFF2-40B4-BE49-F238E27FC236}">
                <a16:creationId xmlns:a16="http://schemas.microsoft.com/office/drawing/2014/main" id="{919E792C-5FB1-9D4A-A021-35CDED32C4CE}"/>
              </a:ext>
            </a:extLst>
          </p:cNvPr>
          <p:cNvSpPr>
            <a:spLocks noGrp="1"/>
          </p:cNvSpPr>
          <p:nvPr>
            <p:ph type="body" sz="quarter" idx="237" hasCustomPrompt="1"/>
          </p:nvPr>
        </p:nvSpPr>
        <p:spPr>
          <a:xfrm>
            <a:off x="210963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5" name="Text Placeholder 5">
            <a:extLst>
              <a:ext uri="{FF2B5EF4-FFF2-40B4-BE49-F238E27FC236}">
                <a16:creationId xmlns:a16="http://schemas.microsoft.com/office/drawing/2014/main" id="{E7F82E09-FC39-AD4A-BD8B-8C7B5257991E}"/>
              </a:ext>
            </a:extLst>
          </p:cNvPr>
          <p:cNvSpPr>
            <a:spLocks noGrp="1"/>
          </p:cNvSpPr>
          <p:nvPr>
            <p:ph type="body" sz="quarter" idx="238" hasCustomPrompt="1"/>
          </p:nvPr>
        </p:nvSpPr>
        <p:spPr>
          <a:xfrm>
            <a:off x="2096273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6" name="SmartArt Placeholder 6">
            <a:extLst>
              <a:ext uri="{FF2B5EF4-FFF2-40B4-BE49-F238E27FC236}">
                <a16:creationId xmlns:a16="http://schemas.microsoft.com/office/drawing/2014/main" id="{4846B554-6568-BC48-A8D6-A5B79B96AD55}"/>
              </a:ext>
            </a:extLst>
          </p:cNvPr>
          <p:cNvSpPr>
            <a:spLocks noGrp="1"/>
          </p:cNvSpPr>
          <p:nvPr>
            <p:ph type="dgm" sz="quarter" idx="239" hasCustomPrompt="1"/>
          </p:nvPr>
        </p:nvSpPr>
        <p:spPr>
          <a:xfrm flipH="1">
            <a:off x="2574829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93937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69392"/>
            <a:ext cx="11275671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Table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09CACD-663B-694D-A50B-A5CC6E4ECE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550988"/>
            <a:ext cx="11276013" cy="46450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67891678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41600"/>
            <a:ext cx="2869200" cy="16668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13" y="1641600"/>
            <a:ext cx="2869200" cy="1666800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187" y="1641600"/>
            <a:ext cx="2869200" cy="1666800"/>
          </a:xfrm>
          <a:solidFill>
            <a:schemeClr val="tx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31EDEF-E030-453B-83D3-EAB8EAA42C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4FB31-AE2F-46D9-84C5-51563C0A6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0813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D4E1B1-E72D-4318-9869-EC93C3D1D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6187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B481E39-4696-AA4F-A64F-322C7E88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4069385786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99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4868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637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199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4868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4637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DECB283-2CF2-BA4A-BE83-4A06E3E6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060186343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4188" y="1925638"/>
            <a:ext cx="2698750" cy="3419475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1922" y="1925637"/>
            <a:ext cx="2698750" cy="3419475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99656" y="1925636"/>
            <a:ext cx="2698750" cy="3419475"/>
          </a:xfrm>
          <a:solidFill>
            <a:schemeClr val="accent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057390" y="1925636"/>
            <a:ext cx="2698750" cy="3419475"/>
          </a:xfrm>
          <a:solidFill>
            <a:schemeClr val="accent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84188" y="941437"/>
            <a:ext cx="11271952" cy="815645"/>
          </a:xfrm>
          <a:solidFill>
            <a:schemeClr val="tx1"/>
          </a:solidFill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9A6FFD3-3166-F245-946D-943F226C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76463338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(delete/duplicate circles as required)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796797" y="163501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35A7F99A-C345-DC48-9BB3-5E80D292D10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23695" y="163501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6F5EA56-557F-9E40-B2A3-CA848229137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75350" y="160768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1E7E2D1-C114-2041-B10E-5FF111DC52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502248" y="160768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9AC0BCE-308F-E743-A6BB-81E20F95A52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8452" y="3851153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3C1CA5E-7B27-2F42-8254-1A1551BC89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96796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86FECA0-9A24-B349-92F6-79A323F0DF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0108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0F05EAE-5AC3-814A-9693-517BF138F02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51764" y="3851152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82934871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03538" y="4667423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03538" y="2536265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03538" y="419100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A4A5016-5C23-F94D-B4F7-50097116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552609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8FD85-A9DA-FB40-9445-81F1BEF22FC7}"/>
              </a:ext>
            </a:extLst>
          </p:cNvPr>
          <p:cNvSpPr>
            <a:spLocks noGrp="1" noChangeAspect="1"/>
          </p:cNvSpPr>
          <p:nvPr>
            <p:ph type="body" sz="quarter" idx="63" hasCustomPrompt="1"/>
          </p:nvPr>
        </p:nvSpPr>
        <p:spPr>
          <a:xfrm>
            <a:off x="918550" y="511500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36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1FB501C-912C-CD4F-B682-A8D86CA0490D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918550" y="2630855"/>
            <a:ext cx="1264469" cy="1260000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9EC92A-C8D3-4848-98BD-AD589CC96942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918549" y="4766085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1550296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41755" y="2937211"/>
            <a:ext cx="1980000" cy="1980000"/>
          </a:xfrm>
          <a:prstGeom prst="pentagon">
            <a:avLst/>
          </a:prstGeom>
          <a:solidFill>
            <a:schemeClr val="tx1"/>
          </a:solidFill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sz="18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1C66305-0F8E-5649-85B6-32194D01A72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7DCB4A3-DC5D-D449-A623-44F3B7A5F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6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B9CA0C3-53DB-8E4F-858E-1A422104E8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6000" y="1370821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4A3EE8C-2B3B-264F-948B-266BD34D2E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6014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B21A9B-7DAA-9E4E-A637-3A7EA6BC5E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0026FD8-8273-934E-9430-EE2DFC1F74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74022517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EF7C21-F423-8143-8593-F0B3E5DC0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4DBC62-A80E-E54F-9566-6E95F8E760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54103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with 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36971E-18CF-4A0C-A142-550582FC1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DD105A6-07C1-7745-8980-BEAC1A5FA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25" y="3271978"/>
            <a:ext cx="614363" cy="747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3F3AAC-315A-F14C-8788-AD03354C4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6994E-7D48-9A42-86B0-78326D23CE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88132"/>
            <a:ext cx="3501525" cy="19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54389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5"/>
          <a:stretch/>
        </p:blipFill>
        <p:spPr>
          <a:xfrm>
            <a:off x="9036848" y="2330245"/>
            <a:ext cx="2697952" cy="3462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43" y="446598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values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232" y="2379004"/>
            <a:ext cx="2695945" cy="3415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80" y="2336281"/>
            <a:ext cx="2699019" cy="3472408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95CFD3E6-41B8-CD4F-9D00-5C6FBED1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38CAD-A927-7D44-9B04-19BB0D95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392" y="2376946"/>
            <a:ext cx="2699491" cy="34105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970586-B235-0B4C-8965-052406E8533B}"/>
              </a:ext>
            </a:extLst>
          </p:cNvPr>
          <p:cNvSpPr>
            <a:spLocks/>
          </p:cNvSpPr>
          <p:nvPr userDrawn="1"/>
        </p:nvSpPr>
        <p:spPr>
          <a:xfrm>
            <a:off x="9036846" y="1752531"/>
            <a:ext cx="2698977" cy="624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3A5B3-2562-9D44-9A2D-609B578D4970}"/>
              </a:ext>
            </a:extLst>
          </p:cNvPr>
          <p:cNvSpPr/>
          <p:nvPr userDrawn="1"/>
        </p:nvSpPr>
        <p:spPr>
          <a:xfrm>
            <a:off x="6162232" y="1752530"/>
            <a:ext cx="2700000" cy="624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Respect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BB0E2-ED02-6948-9D0D-19C2D0417C97}"/>
              </a:ext>
            </a:extLst>
          </p:cNvPr>
          <p:cNvSpPr/>
          <p:nvPr userDrawn="1"/>
        </p:nvSpPr>
        <p:spPr>
          <a:xfrm>
            <a:off x="3297337" y="1752529"/>
            <a:ext cx="2703546" cy="624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DFDC1D-0E6E-294D-92C3-A8B8C022A9BE}"/>
              </a:ext>
            </a:extLst>
          </p:cNvPr>
          <p:cNvSpPr/>
          <p:nvPr userDrawn="1"/>
        </p:nvSpPr>
        <p:spPr>
          <a:xfrm>
            <a:off x="444589" y="1752528"/>
            <a:ext cx="2700000" cy="581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Integrity</a:t>
            </a:r>
          </a:p>
        </p:txBody>
      </p:sp>
    </p:spTree>
    <p:extLst>
      <p:ext uri="{BB962C8B-B14F-4D97-AF65-F5344CB8AC3E}">
        <p14:creationId xmlns:p14="http://schemas.microsoft.com/office/powerpoint/2010/main" val="2160143111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strategic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Strategic goals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897" y="1598639"/>
            <a:ext cx="1800000" cy="1984509"/>
          </a:xfrm>
          <a:prstGeom prst="rect">
            <a:avLst/>
          </a:prstGeom>
        </p:spPr>
      </p:pic>
      <p:sp>
        <p:nvSpPr>
          <p:cNvPr id="35" name="Rectangle 34"/>
          <p:cNvSpPr/>
          <p:nvPr userDrawn="1"/>
        </p:nvSpPr>
        <p:spPr>
          <a:xfrm>
            <a:off x="1263897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Catalyst for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growth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43" y="1650125"/>
            <a:ext cx="1800000" cy="1934131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3883410" y="1586252"/>
            <a:ext cx="1802833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Capacity &amp; connectivity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756" y="1604462"/>
            <a:ext cx="1800000" cy="1978686"/>
          </a:xfrm>
          <a:prstGeom prst="rect">
            <a:avLst/>
          </a:prstGeom>
        </p:spPr>
      </p:pic>
      <p:sp>
        <p:nvSpPr>
          <p:cNvPr id="39" name="Rectangle 38"/>
          <p:cNvSpPr/>
          <p:nvPr userDrawn="1"/>
        </p:nvSpPr>
        <p:spPr>
          <a:xfrm>
            <a:off x="6505756" y="1598639"/>
            <a:ext cx="1812815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Value for money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"/>
          <a:stretch/>
        </p:blipFill>
        <p:spPr>
          <a:xfrm>
            <a:off x="9125269" y="1950467"/>
            <a:ext cx="1800000" cy="1632681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9125269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Customer experience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065" y="4235783"/>
            <a:ext cx="1800000" cy="1744486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2573065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Skills &amp; employment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5222369" y="3983373"/>
            <a:ext cx="1847049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Health, safety, and security standards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677" y="4369867"/>
            <a:ext cx="1800000" cy="1610046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7871677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Good neighbour &amp; environment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369" y="4614086"/>
            <a:ext cx="1811571" cy="1361909"/>
          </a:xfrm>
          <a:prstGeom prst="rect">
            <a:avLst/>
          </a:prstGeom>
        </p:spPr>
      </p:pic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38746664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3108738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 userDrawn="1"/>
        </p:nvSpPr>
        <p:spPr>
          <a:xfrm>
            <a:off x="457200" y="1902507"/>
            <a:ext cx="2700000" cy="9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Ensure value </a:t>
            </a:r>
            <a:br>
              <a:rPr lang="en-GB" b="1">
                <a:solidFill>
                  <a:prstClr val="white"/>
                </a:solidFill>
              </a:rPr>
            </a:br>
            <a:r>
              <a:rPr lang="en-GB" b="1">
                <a:solidFill>
                  <a:prstClr val="white"/>
                </a:solidFill>
              </a:rPr>
              <a:t>for money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14403" y="1902507"/>
            <a:ext cx="2700000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Respect </a:t>
            </a:r>
          </a:p>
          <a:p>
            <a:pPr algn="ctr"/>
            <a:r>
              <a:rPr lang="en-GB" b="1">
                <a:solidFill>
                  <a:prstClr val="white"/>
                </a:solidFill>
              </a:rPr>
              <a:t>communities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171606" y="1902507"/>
            <a:ext cx="27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Champion teamwork and collaboration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034800" y="1899190"/>
            <a:ext cx="270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Create a positive legacy for Britain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802507"/>
            <a:ext cx="2700000" cy="2483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403" y="2799190"/>
            <a:ext cx="2694010" cy="2486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596" y="2799190"/>
            <a:ext cx="2694009" cy="2486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800" y="2799190"/>
            <a:ext cx="2700000" cy="2486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Our guiding principles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856952798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 – 3 key elements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E33C8-B217-8C4A-8CCF-7FC97C021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4000"/>
            <a:ext cx="3324225" cy="4720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97840F-1983-D94A-AC48-58ECBF39E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4" y="2460059"/>
            <a:ext cx="6696075" cy="25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26189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079CE-8AC0-614A-A630-C24CA41C8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33" y="1142982"/>
            <a:ext cx="6397912" cy="52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24749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355859" cy="713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golden thread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6F1C80-B67F-0D47-A99A-9236D04064ED}"/>
              </a:ext>
            </a:extLst>
          </p:cNvPr>
          <p:cNvGrpSpPr/>
          <p:nvPr userDrawn="1"/>
        </p:nvGrpSpPr>
        <p:grpSpPr>
          <a:xfrm>
            <a:off x="2809578" y="1442751"/>
            <a:ext cx="8713081" cy="4716647"/>
            <a:chOff x="3021719" y="1375257"/>
            <a:chExt cx="8713081" cy="47166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BD7D76-A036-B64A-81A8-408BD31ADA15}"/>
                </a:ext>
              </a:extLst>
            </p:cNvPr>
            <p:cNvGrpSpPr/>
            <p:nvPr/>
          </p:nvGrpSpPr>
          <p:grpSpPr>
            <a:xfrm>
              <a:off x="4120920" y="5401106"/>
              <a:ext cx="5556697" cy="291875"/>
              <a:chOff x="1331640" y="6022348"/>
              <a:chExt cx="5556697" cy="291875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6B926F85-9F0D-A742-AE1B-5DC0B3682997}"/>
                  </a:ext>
                </a:extLst>
              </p:cNvPr>
              <p:cNvCxnSpPr/>
              <p:nvPr/>
            </p:nvCxnSpPr>
            <p:spPr>
              <a:xfrm>
                <a:off x="4118326" y="6129432"/>
                <a:ext cx="0" cy="18479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8805A8-EA99-1943-B1BB-3ED7958A070F}"/>
                  </a:ext>
                </a:extLst>
              </p:cNvPr>
              <p:cNvCxnSpPr/>
              <p:nvPr/>
            </p:nvCxnSpPr>
            <p:spPr>
              <a:xfrm>
                <a:off x="1331640" y="6122536"/>
                <a:ext cx="5556697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514834F9-1D4B-F84A-8D39-F0387E996C71}"/>
                  </a:ext>
                </a:extLst>
              </p:cNvPr>
              <p:cNvCxnSpPr/>
              <p:nvPr/>
            </p:nvCxnSpPr>
            <p:spPr>
              <a:xfrm>
                <a:off x="2267744" y="6022352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4845ADF-5801-4543-857A-9AC28A695C84}"/>
                  </a:ext>
                </a:extLst>
              </p:cNvPr>
              <p:cNvCxnSpPr/>
              <p:nvPr/>
            </p:nvCxnSpPr>
            <p:spPr>
              <a:xfrm>
                <a:off x="1331640" y="6022351"/>
                <a:ext cx="0" cy="10708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84F2BD1-4CD7-EA48-91FA-2245EE7B7CD6}"/>
                  </a:ext>
                </a:extLst>
              </p:cNvPr>
              <p:cNvCxnSpPr/>
              <p:nvPr/>
            </p:nvCxnSpPr>
            <p:spPr>
              <a:xfrm>
                <a:off x="3205294" y="6022353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8FE2C81-100E-B04A-A6FB-049F172D712D}"/>
                  </a:ext>
                </a:extLst>
              </p:cNvPr>
              <p:cNvCxnSpPr/>
              <p:nvPr/>
            </p:nvCxnSpPr>
            <p:spPr>
              <a:xfrm>
                <a:off x="4118326" y="6022351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34E0952-0FDF-CE46-A4A2-838C84EA255A}"/>
                  </a:ext>
                </a:extLst>
              </p:cNvPr>
              <p:cNvCxnSpPr/>
              <p:nvPr/>
            </p:nvCxnSpPr>
            <p:spPr>
              <a:xfrm>
                <a:off x="5041931" y="6022350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F160F5D-EB61-254C-909E-F2F66C6FBA40}"/>
                  </a:ext>
                </a:extLst>
              </p:cNvPr>
              <p:cNvCxnSpPr/>
              <p:nvPr/>
            </p:nvCxnSpPr>
            <p:spPr>
              <a:xfrm>
                <a:off x="5963130" y="6022349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04C2354-AB50-F942-9E80-26A6589D5604}"/>
                  </a:ext>
                </a:extLst>
              </p:cNvPr>
              <p:cNvCxnSpPr/>
              <p:nvPr/>
            </p:nvCxnSpPr>
            <p:spPr>
              <a:xfrm>
                <a:off x="6888337" y="6022348"/>
                <a:ext cx="0" cy="107084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E02C4C-F928-1547-B0B9-517DFEC3D76A}"/>
                </a:ext>
              </a:extLst>
            </p:cNvPr>
            <p:cNvSpPr/>
            <p:nvPr/>
          </p:nvSpPr>
          <p:spPr>
            <a:xfrm>
              <a:off x="3679294" y="146749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Vision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315FAA-BC47-C44B-8165-4C32FA6BBD1A}"/>
                </a:ext>
              </a:extLst>
            </p:cNvPr>
            <p:cNvSpPr/>
            <p:nvPr/>
          </p:nvSpPr>
          <p:spPr>
            <a:xfrm>
              <a:off x="3679294" y="2012285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Mission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A402EB-3ABC-814A-97AB-982C8F88B0D1}"/>
                </a:ext>
              </a:extLst>
            </p:cNvPr>
            <p:cNvSpPr/>
            <p:nvPr/>
          </p:nvSpPr>
          <p:spPr>
            <a:xfrm>
              <a:off x="3679294" y="254413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Values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65498C-8344-AB49-9CC4-17EDB18A3EE7}"/>
                </a:ext>
              </a:extLst>
            </p:cNvPr>
            <p:cNvSpPr/>
            <p:nvPr/>
          </p:nvSpPr>
          <p:spPr>
            <a:xfrm>
              <a:off x="4985342" y="2904174"/>
              <a:ext cx="12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Integrity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4B796C-EBE9-8D4A-800F-4E50B8644B0E}"/>
                </a:ext>
              </a:extLst>
            </p:cNvPr>
            <p:cNvSpPr/>
            <p:nvPr/>
          </p:nvSpPr>
          <p:spPr>
            <a:xfrm>
              <a:off x="6272882" y="2903586"/>
              <a:ext cx="12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Leadership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F60022-BBE2-B044-9CD3-DA53B5AF70B1}"/>
                </a:ext>
              </a:extLst>
            </p:cNvPr>
            <p:cNvSpPr/>
            <p:nvPr/>
          </p:nvSpPr>
          <p:spPr>
            <a:xfrm>
              <a:off x="7565187" y="2904174"/>
              <a:ext cx="12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Respect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61D622-DE88-FD4C-87A3-D26BDF543236}"/>
                </a:ext>
              </a:extLst>
            </p:cNvPr>
            <p:cNvSpPr/>
            <p:nvPr/>
          </p:nvSpPr>
          <p:spPr>
            <a:xfrm>
              <a:off x="3679292" y="3447456"/>
              <a:ext cx="6419775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Strategic goals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AD7D7E-634C-5545-A60B-47B6F866BBC0}"/>
                </a:ext>
              </a:extLst>
            </p:cNvPr>
            <p:cNvSpPr/>
            <p:nvPr/>
          </p:nvSpPr>
          <p:spPr>
            <a:xfrm>
              <a:off x="3679291" y="3992247"/>
              <a:ext cx="6419775" cy="6120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prstClr val="white"/>
                  </a:solidFill>
                </a:rPr>
                <a:t>Strategic goal (6) – Health and safety</a:t>
              </a:r>
            </a:p>
            <a:p>
              <a:pPr algn="ctr"/>
              <a:r>
                <a:rPr lang="en-GB" sz="1200">
                  <a:solidFill>
                    <a:prstClr val="white"/>
                  </a:solidFill>
                </a:rPr>
                <a:t>HS2 will create a railway designed, built and operated </a:t>
              </a:r>
              <a:br>
                <a:rPr lang="en-GB" sz="1200">
                  <a:solidFill>
                    <a:prstClr val="white"/>
                  </a:solidFill>
                </a:rPr>
              </a:br>
              <a:r>
                <a:rPr lang="en-GB" sz="1200">
                  <a:solidFill>
                    <a:prstClr val="white"/>
                  </a:solidFill>
                </a:rPr>
                <a:t>to the highest health, safety and security standards.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29E2C8E-108C-8F48-8287-E2939C2EFB53}"/>
                </a:ext>
              </a:extLst>
            </p:cNvPr>
            <p:cNvGrpSpPr/>
            <p:nvPr/>
          </p:nvGrpSpPr>
          <p:grpSpPr>
            <a:xfrm>
              <a:off x="3679294" y="4789106"/>
              <a:ext cx="6419775" cy="612000"/>
              <a:chOff x="816521" y="5337280"/>
              <a:chExt cx="6419775" cy="612000"/>
            </a:xfrm>
            <a:solidFill>
              <a:schemeClr val="accent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21B7D28-819E-8E48-A2A1-828EB74AE09E}"/>
                  </a:ext>
                </a:extLst>
              </p:cNvPr>
              <p:cNvSpPr/>
              <p:nvPr/>
            </p:nvSpPr>
            <p:spPr>
              <a:xfrm>
                <a:off x="81652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Workforce safety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C4D939C-4A64-294B-9503-11DB0B97119A}"/>
                  </a:ext>
                </a:extLst>
              </p:cNvPr>
              <p:cNvSpPr/>
              <p:nvPr/>
            </p:nvSpPr>
            <p:spPr>
              <a:xfrm>
                <a:off x="1736483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Public and neighbour safety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C4142E2-2BB3-A844-8E4C-BC7B1D9212E9}"/>
                  </a:ext>
                </a:extLst>
              </p:cNvPr>
              <p:cNvSpPr/>
              <p:nvPr/>
            </p:nvSpPr>
            <p:spPr>
              <a:xfrm>
                <a:off x="2656445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Occupational health and wellbeing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509ECD6-333B-7C45-956B-0623C76ED0E5}"/>
                  </a:ext>
                </a:extLst>
              </p:cNvPr>
              <p:cNvSpPr/>
              <p:nvPr/>
            </p:nvSpPr>
            <p:spPr>
              <a:xfrm>
                <a:off x="3576407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design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635ED31-D8EB-BB43-AA1D-D123750F9A3D}"/>
                  </a:ext>
                </a:extLst>
              </p:cNvPr>
              <p:cNvSpPr/>
              <p:nvPr/>
            </p:nvSpPr>
            <p:spPr>
              <a:xfrm>
                <a:off x="4496369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supply chain management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270A0EF-6946-E343-8388-FFCDB371B0E4}"/>
                  </a:ext>
                </a:extLst>
              </p:cNvPr>
              <p:cNvSpPr/>
              <p:nvPr/>
            </p:nvSpPr>
            <p:spPr>
              <a:xfrm>
                <a:off x="541633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Operations safety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1F04E1A-A37B-6C4D-BBD2-2ABF4A082D09}"/>
                  </a:ext>
                </a:extLst>
              </p:cNvPr>
              <p:cNvSpPr/>
              <p:nvPr/>
            </p:nvSpPr>
            <p:spPr>
              <a:xfrm>
                <a:off x="6336296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SMART assurance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1552A48-C240-2542-A21A-7C09E56FBF4C}"/>
                </a:ext>
              </a:extLst>
            </p:cNvPr>
            <p:cNvCxnSpPr>
              <a:cxnSpLocks/>
            </p:cNvCxnSpPr>
            <p:nvPr/>
          </p:nvCxnSpPr>
          <p:spPr>
            <a:xfrm>
              <a:off x="4309294" y="182749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1A5F3E8-4676-3E4A-B212-2ABFD89DCA40}"/>
                </a:ext>
              </a:extLst>
            </p:cNvPr>
            <p:cNvCxnSpPr/>
            <p:nvPr/>
          </p:nvCxnSpPr>
          <p:spPr>
            <a:xfrm>
              <a:off x="4309294" y="2359343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C9E740B-4655-324D-9AAC-0D2E5D73900B}"/>
                </a:ext>
              </a:extLst>
            </p:cNvPr>
            <p:cNvCxnSpPr/>
            <p:nvPr/>
          </p:nvCxnSpPr>
          <p:spPr>
            <a:xfrm>
              <a:off x="4931656" y="2724134"/>
              <a:ext cx="455467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10AFEA-65A9-0741-A893-60F2099D1D2C}"/>
                </a:ext>
              </a:extLst>
            </p:cNvPr>
            <p:cNvCxnSpPr/>
            <p:nvPr/>
          </p:nvCxnSpPr>
          <p:spPr>
            <a:xfrm>
              <a:off x="947174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2744B5-2757-E645-ADE6-A02C2AD95962}"/>
                </a:ext>
              </a:extLst>
            </p:cNvPr>
            <p:cNvCxnSpPr/>
            <p:nvPr/>
          </p:nvCxnSpPr>
          <p:spPr>
            <a:xfrm>
              <a:off x="8196389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6C877D9-7D67-ED42-ACF8-BF478E200B9B}"/>
                </a:ext>
              </a:extLst>
            </p:cNvPr>
            <p:cNvCxnSpPr/>
            <p:nvPr/>
          </p:nvCxnSpPr>
          <p:spPr>
            <a:xfrm>
              <a:off x="6906445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6EBD5B-E8B5-8A40-82AD-41053D481C80}"/>
                </a:ext>
              </a:extLst>
            </p:cNvPr>
            <p:cNvCxnSpPr/>
            <p:nvPr/>
          </p:nvCxnSpPr>
          <p:spPr>
            <a:xfrm>
              <a:off x="561650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902FDE-A7F4-4F4C-9DCB-3430770C0FD3}"/>
                </a:ext>
              </a:extLst>
            </p:cNvPr>
            <p:cNvSpPr/>
            <p:nvPr/>
          </p:nvSpPr>
          <p:spPr>
            <a:xfrm>
              <a:off x="8848615" y="2904174"/>
              <a:ext cx="12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Safety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E0FF77-3A0B-594E-86D4-EC7E8F8BE644}"/>
                </a:ext>
              </a:extLst>
            </p:cNvPr>
            <p:cNvCxnSpPr>
              <a:cxnSpLocks/>
            </p:cNvCxnSpPr>
            <p:nvPr/>
          </p:nvCxnSpPr>
          <p:spPr>
            <a:xfrm>
              <a:off x="4297529" y="2904134"/>
              <a:ext cx="0" cy="54332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15314F8-2FA0-F347-A828-E1A801B4CC78}"/>
                </a:ext>
              </a:extLst>
            </p:cNvPr>
            <p:cNvCxnSpPr/>
            <p:nvPr/>
          </p:nvCxnSpPr>
          <p:spPr>
            <a:xfrm>
              <a:off x="6879158" y="3807456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2ED2F85-1D68-8D46-BD90-C0602062654E}"/>
                </a:ext>
              </a:extLst>
            </p:cNvPr>
            <p:cNvCxnSpPr/>
            <p:nvPr/>
          </p:nvCxnSpPr>
          <p:spPr>
            <a:xfrm>
              <a:off x="6878615" y="4604315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992F1A-A148-2C43-A295-301C062ED755}"/>
                </a:ext>
              </a:extLst>
            </p:cNvPr>
            <p:cNvSpPr/>
            <p:nvPr/>
          </p:nvSpPr>
          <p:spPr>
            <a:xfrm>
              <a:off x="3021719" y="1375257"/>
              <a:ext cx="467912" cy="47166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Health and safety brand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ECBEEEC-74C9-AA40-B03F-7177AD0F93E6}"/>
                </a:ext>
              </a:extLst>
            </p:cNvPr>
            <p:cNvCxnSpPr/>
            <p:nvPr/>
          </p:nvCxnSpPr>
          <p:spPr>
            <a:xfrm>
              <a:off x="3478974" y="168803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0A0E33-1DD0-AC47-B99A-D71E1722838E}"/>
                </a:ext>
              </a:extLst>
            </p:cNvPr>
            <p:cNvCxnSpPr/>
            <p:nvPr/>
          </p:nvCxnSpPr>
          <p:spPr>
            <a:xfrm>
              <a:off x="3478974" y="223121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B52F8F-BA6E-214A-86C7-E329E35B1863}"/>
                </a:ext>
              </a:extLst>
            </p:cNvPr>
            <p:cNvCxnSpPr/>
            <p:nvPr/>
          </p:nvCxnSpPr>
          <p:spPr>
            <a:xfrm>
              <a:off x="3478974" y="2763063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8EEAEE-DB10-704C-A216-CD42B4F419AC}"/>
                </a:ext>
              </a:extLst>
            </p:cNvPr>
            <p:cNvCxnSpPr/>
            <p:nvPr/>
          </p:nvCxnSpPr>
          <p:spPr>
            <a:xfrm>
              <a:off x="3478974" y="3650459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32B366C-0CD2-7B40-BF1A-8167512B9878}"/>
                </a:ext>
              </a:extLst>
            </p:cNvPr>
            <p:cNvCxnSpPr/>
            <p:nvPr/>
          </p:nvCxnSpPr>
          <p:spPr>
            <a:xfrm>
              <a:off x="3478974" y="4337210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D7D253D-3004-8546-B148-1C50E9ED6A66}"/>
                </a:ext>
              </a:extLst>
            </p:cNvPr>
            <p:cNvCxnSpPr/>
            <p:nvPr/>
          </p:nvCxnSpPr>
          <p:spPr>
            <a:xfrm>
              <a:off x="3478974" y="5134035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CD591C-5201-684C-B57F-44E9A52BFCAF}"/>
                </a:ext>
              </a:extLst>
            </p:cNvPr>
            <p:cNvGrpSpPr/>
            <p:nvPr/>
          </p:nvGrpSpPr>
          <p:grpSpPr>
            <a:xfrm>
              <a:off x="10099069" y="3213984"/>
              <a:ext cx="1635731" cy="2838992"/>
              <a:chOff x="7328870" y="4437658"/>
              <a:chExt cx="1635731" cy="2838992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F89B95-C52B-314C-BDE2-8C990E9CE66E}"/>
                  </a:ext>
                </a:extLst>
              </p:cNvPr>
              <p:cNvCxnSpPr/>
              <p:nvPr/>
            </p:nvCxnSpPr>
            <p:spPr>
              <a:xfrm>
                <a:off x="7328870" y="6318780"/>
                <a:ext cx="426375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64">
                <a:extLst>
                  <a:ext uri="{FF2B5EF4-FFF2-40B4-BE49-F238E27FC236}">
                    <a16:creationId xmlns:a16="http://schemas.microsoft.com/office/drawing/2014/main" id="{87A94151-5508-0249-B5D4-42A2FC3E4E36}"/>
                  </a:ext>
                </a:extLst>
              </p:cNvPr>
              <p:cNvSpPr/>
              <p:nvPr/>
            </p:nvSpPr>
            <p:spPr>
              <a:xfrm>
                <a:off x="7429028" y="5030584"/>
                <a:ext cx="1535573" cy="2246066"/>
              </a:xfrm>
              <a:prstGeom prst="triangle">
                <a:avLst>
                  <a:gd name="adj" fmla="val 4890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Measure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DFF3C7-26C2-5340-B997-4A2D9367341E}"/>
                  </a:ext>
                </a:extLst>
              </p:cNvPr>
              <p:cNvSpPr/>
              <p:nvPr/>
            </p:nvSpPr>
            <p:spPr>
              <a:xfrm>
                <a:off x="7566814" y="4437658"/>
                <a:ext cx="1260000" cy="5934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Balanced scorecard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190859-D65B-444D-AF9D-6FC7E5A0F77D}"/>
                </a:ext>
              </a:extLst>
            </p:cNvPr>
            <p:cNvSpPr/>
            <p:nvPr/>
          </p:nvSpPr>
          <p:spPr>
            <a:xfrm>
              <a:off x="3679291" y="5692976"/>
              <a:ext cx="6439957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Our health and safety commitments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B4D52C-2BD9-104F-A852-4A0F9C9C84A4}"/>
                </a:ext>
              </a:extLst>
            </p:cNvPr>
            <p:cNvCxnSpPr/>
            <p:nvPr/>
          </p:nvCxnSpPr>
          <p:spPr>
            <a:xfrm>
              <a:off x="3489631" y="5872976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1991494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S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293508"/>
            <a:ext cx="10494169" cy="846113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3139619"/>
            <a:ext cx="10494169" cy="899888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bg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20" y="445362"/>
            <a:ext cx="5225549" cy="6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9097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2657-5855-402E-8201-A74580964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C36A-90E2-4829-92BD-C2AFF106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044"/>
            <a:ext cx="11277600" cy="442651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874615490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D10FE7-9ABC-724B-AB6E-7A133D4CF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6E293E5-F86A-634D-82EB-20B0E15EC6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5" cy="505530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B39B37-1F05-354F-A66C-15BA6F940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7579312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E436B6-F6A6-1846-8109-62EAABBE2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7035"/>
            <a:ext cx="8697075" cy="505530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415C16-BAD5-9A4D-B8E3-EF78A4FE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470635402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AC5E-FF51-4048-B942-3DE7D03FC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350544" cy="12334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6B012-86FA-4327-9ACE-99229DA9A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77462"/>
            <a:ext cx="4350545" cy="4145936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734069677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B08FFE-9DBC-479E-8FA9-48213EDC9B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1" y="1371600"/>
            <a:ext cx="5716588" cy="355758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22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BD50B-600E-4750-B8D8-9C3C4CEE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2"/>
            <a:ext cx="11277600" cy="8429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964537-5735-4295-9929-030B90E362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4400" y="1371600"/>
            <a:ext cx="4610400" cy="355758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6556667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1543215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6069"/>
            <a:ext cx="11277600" cy="2880000"/>
          </a:xfrm>
        </p:spPr>
        <p:txBody>
          <a:bodyPr/>
          <a:lstStyle>
            <a:lvl1pPr>
              <a:lnSpc>
                <a:spcPct val="100000"/>
              </a:lnSpc>
              <a:defRPr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”Quote here - use purple text from palette to highlight specific words/phrases.”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386355" y="63746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409825" y="64103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4A6BDB-F2D8-7B41-9F83-779E9FB47E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933" y="4548406"/>
            <a:ext cx="4464867" cy="553143"/>
          </a:xfrm>
        </p:spPr>
        <p:txBody>
          <a:bodyPr anchor="ctr"/>
          <a:lstStyle>
            <a:lvl1pPr algn="r">
              <a:lnSpc>
                <a:spcPct val="100000"/>
              </a:lnSpc>
              <a:defRPr sz="3600" b="1" i="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Name of contact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B5E7D28-58DB-D84C-BB55-7B09C62C94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9933" y="5219628"/>
            <a:ext cx="4464867" cy="561975"/>
          </a:xfrm>
        </p:spPr>
        <p:txBody>
          <a:bodyPr/>
          <a:lstStyle>
            <a:lvl1pPr algn="r">
              <a:lnSpc>
                <a:spcPct val="100000"/>
              </a:lnSpc>
              <a:defRPr sz="2800">
                <a:ln>
                  <a:noFill/>
                </a:ln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994730687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1"/>
            <a:ext cx="3607595" cy="127158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T</a:t>
            </a:r>
            <a:r>
              <a:rPr lang="en-US" dirty="0" err="1"/>
              <a:t>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76438"/>
            <a:ext cx="3607595" cy="380206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141922064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Righ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700"/>
            <a:ext cx="7466400" cy="53208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205" y="457202"/>
            <a:ext cx="3607595" cy="127158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T</a:t>
            </a:r>
            <a:r>
              <a:rPr lang="en-US" dirty="0" err="1"/>
              <a:t>itle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7205" y="1978933"/>
            <a:ext cx="3607595" cy="380206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595761883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Righ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8077200" y="457200"/>
            <a:ext cx="3657600" cy="532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6001" y="972000"/>
            <a:ext cx="2945419" cy="8334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6001" y="2134802"/>
            <a:ext cx="2945419" cy="34718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227971402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Lef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457200" y="457200"/>
            <a:ext cx="3657600" cy="532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972000"/>
            <a:ext cx="2945419" cy="8334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001" y="2134802"/>
            <a:ext cx="2945419" cy="34718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564716673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portrait small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5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7375616" cy="5536224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9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103425802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www.hs2.org.uk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2"/>
            <a:ext cx="8980488" cy="26651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5000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None/>
              <a:defRPr sz="2400" b="1" i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1654817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68478" y="3036696"/>
            <a:ext cx="3663951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036334" y="3036696"/>
            <a:ext cx="3663951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7790" y="6011808"/>
            <a:ext cx="3663951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334" y="6011808"/>
            <a:ext cx="3663951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9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5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1"/>
            <a:ext cx="3607595" cy="127158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9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2"/>
            <a:ext cx="3664639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2"/>
            <a:ext cx="3664639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375803796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 N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9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5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1"/>
            <a:ext cx="3607595" cy="127158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9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3"/>
            <a:ext cx="3664639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3"/>
            <a:ext cx="3664639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104608209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9037637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7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316287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1" y="2298423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6285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1" y="1879653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037637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976224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5098161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1" y="2298424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3" y="2298424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3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5" y="2298424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5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865950155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</a:t>
            </a:r>
            <a:r>
              <a:rPr lang="en-US" dirty="0" err="1"/>
              <a:t>itle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1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3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3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5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5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55692164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1875935"/>
            <a:ext cx="5556464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1" y="5364261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875935"/>
            <a:ext cx="5556248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A0022C7-7D4A-EE40-93C5-68D26840E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388268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845735473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9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5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1"/>
            <a:ext cx="3607595" cy="127158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9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8866" y="6053122"/>
            <a:ext cx="3663951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722" y="6053122"/>
            <a:ext cx="3663951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722808099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403197" y="1796510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57201" y="4119735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57201" y="1800527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349193" y="1800525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403197" y="4118888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349192" y="4118889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05070102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images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99727" y="1599453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99727" y="3967578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99727" y="3561179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699727" y="5943027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3577572" y="1599453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3577572" y="3967578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3577572" y="3561179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577572" y="5943027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6455417" y="1597444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6455417" y="3965569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455417" y="3559170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455417" y="5941018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9333261" y="1597444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9333261" y="3965569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9333261" y="3559170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9333261" y="5941018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1775724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609236"/>
            <a:ext cx="11277600" cy="45439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655494866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04774" y="-74295"/>
            <a:ext cx="12296775" cy="70675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79705912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martArt Placeholder 62">
            <a:extLst>
              <a:ext uri="{FF2B5EF4-FFF2-40B4-BE49-F238E27FC236}">
                <a16:creationId xmlns:a16="http://schemas.microsoft.com/office/drawing/2014/main" id="{212B6F16-E0D2-814A-83CF-F2D9F7713856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47717" y="1670050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Agenda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FC3DC0-8351-9A4C-B707-70EAD96EB4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225" y="166958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EFFB62-FD42-1145-B8B7-C7CF7F7389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3849" y="166958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202675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901FF4-BEDE-AC46-8C8F-C4BDCCF247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3849" y="202675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64" name="SmartArt Placeholder 62">
            <a:extLst>
              <a:ext uri="{FF2B5EF4-FFF2-40B4-BE49-F238E27FC236}">
                <a16:creationId xmlns:a16="http://schemas.microsoft.com/office/drawing/2014/main" id="{148F0C48-0919-6940-93FB-00E0D97D285D}"/>
              </a:ext>
            </a:extLst>
          </p:cNvPr>
          <p:cNvSpPr>
            <a:spLocks noGrp="1"/>
          </p:cNvSpPr>
          <p:nvPr>
            <p:ph type="dgm" sz="quarter" idx="38" hasCustomPrompt="1"/>
          </p:nvPr>
        </p:nvSpPr>
        <p:spPr>
          <a:xfrm>
            <a:off x="547717" y="238417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FE44350B-B402-C542-BC2A-F5F9E3814A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225" y="238371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74124C0B-5C31-F946-848A-0F0EB71D95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83849" y="238371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67" name="Text Placeholder 13">
            <a:extLst>
              <a:ext uri="{FF2B5EF4-FFF2-40B4-BE49-F238E27FC236}">
                <a16:creationId xmlns:a16="http://schemas.microsoft.com/office/drawing/2014/main" id="{9D7A714D-D166-A34F-8574-B7CEB37443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225" y="274088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68" name="Text Placeholder 13">
            <a:extLst>
              <a:ext uri="{FF2B5EF4-FFF2-40B4-BE49-F238E27FC236}">
                <a16:creationId xmlns:a16="http://schemas.microsoft.com/office/drawing/2014/main" id="{179D8575-2EE8-1E4E-A510-2033EDDAE1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83849" y="274088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69" name="SmartArt Placeholder 62">
            <a:extLst>
              <a:ext uri="{FF2B5EF4-FFF2-40B4-BE49-F238E27FC236}">
                <a16:creationId xmlns:a16="http://schemas.microsoft.com/office/drawing/2014/main" id="{ECBC3B98-2CA6-EB41-82EC-D1811410A4F3}"/>
              </a:ext>
            </a:extLst>
          </p:cNvPr>
          <p:cNvSpPr>
            <a:spLocks noGrp="1"/>
          </p:cNvSpPr>
          <p:nvPr>
            <p:ph type="dgm" sz="quarter" idx="43" hasCustomPrompt="1"/>
          </p:nvPr>
        </p:nvSpPr>
        <p:spPr>
          <a:xfrm>
            <a:off x="547717" y="309708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010F887A-E638-5348-8238-A1D2A06D28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7225" y="309662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71" name="Text Placeholder 13">
            <a:extLst>
              <a:ext uri="{FF2B5EF4-FFF2-40B4-BE49-F238E27FC236}">
                <a16:creationId xmlns:a16="http://schemas.microsoft.com/office/drawing/2014/main" id="{629194BB-D13A-B94D-8E7C-C5C9FE796F9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83849" y="309662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72" name="Text Placeholder 13">
            <a:extLst>
              <a:ext uri="{FF2B5EF4-FFF2-40B4-BE49-F238E27FC236}">
                <a16:creationId xmlns:a16="http://schemas.microsoft.com/office/drawing/2014/main" id="{F366BE82-873B-9140-A152-7B1C9A0A3A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7225" y="345379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73" name="Text Placeholder 13">
            <a:extLst>
              <a:ext uri="{FF2B5EF4-FFF2-40B4-BE49-F238E27FC236}">
                <a16:creationId xmlns:a16="http://schemas.microsoft.com/office/drawing/2014/main" id="{A72AFFCA-3971-0C4F-ACBB-930BECC762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83849" y="345379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74" name="SmartArt Placeholder 62">
            <a:extLst>
              <a:ext uri="{FF2B5EF4-FFF2-40B4-BE49-F238E27FC236}">
                <a16:creationId xmlns:a16="http://schemas.microsoft.com/office/drawing/2014/main" id="{2FAB2B70-F52A-1D44-8643-9B2F4F58D6A0}"/>
              </a:ext>
            </a:extLst>
          </p:cNvPr>
          <p:cNvSpPr>
            <a:spLocks noGrp="1"/>
          </p:cNvSpPr>
          <p:nvPr>
            <p:ph type="dgm" sz="quarter" idx="48" hasCustomPrompt="1"/>
          </p:nvPr>
        </p:nvSpPr>
        <p:spPr>
          <a:xfrm>
            <a:off x="547717" y="38112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7EFD8762-810B-7E44-9080-EDA7BD1344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7225" y="381074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76" name="Text Placeholder 13">
            <a:extLst>
              <a:ext uri="{FF2B5EF4-FFF2-40B4-BE49-F238E27FC236}">
                <a16:creationId xmlns:a16="http://schemas.microsoft.com/office/drawing/2014/main" id="{9A9953FB-B942-2349-BEBB-B54FCA37AF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83849" y="381074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77" name="Text Placeholder 13">
            <a:extLst>
              <a:ext uri="{FF2B5EF4-FFF2-40B4-BE49-F238E27FC236}">
                <a16:creationId xmlns:a16="http://schemas.microsoft.com/office/drawing/2014/main" id="{E8DF94C7-0B49-A849-B8BD-B96CF93625B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7225" y="416791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78" name="Text Placeholder 13">
            <a:extLst>
              <a:ext uri="{FF2B5EF4-FFF2-40B4-BE49-F238E27FC236}">
                <a16:creationId xmlns:a16="http://schemas.microsoft.com/office/drawing/2014/main" id="{E3AA9170-4408-454B-927E-8C53391B10A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83849" y="416791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79" name="SmartArt Placeholder 62">
            <a:extLst>
              <a:ext uri="{FF2B5EF4-FFF2-40B4-BE49-F238E27FC236}">
                <a16:creationId xmlns:a16="http://schemas.microsoft.com/office/drawing/2014/main" id="{5A12EE5E-A6BF-E64F-9E52-3DD1CF6528E2}"/>
              </a:ext>
            </a:extLst>
          </p:cNvPr>
          <p:cNvSpPr>
            <a:spLocks noGrp="1"/>
          </p:cNvSpPr>
          <p:nvPr>
            <p:ph type="dgm" sz="quarter" idx="53" hasCustomPrompt="1"/>
          </p:nvPr>
        </p:nvSpPr>
        <p:spPr>
          <a:xfrm>
            <a:off x="547690" y="4536385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80" name="Text Placeholder 13">
            <a:extLst>
              <a:ext uri="{FF2B5EF4-FFF2-40B4-BE49-F238E27FC236}">
                <a16:creationId xmlns:a16="http://schemas.microsoft.com/office/drawing/2014/main" id="{C4E0A4DE-2EA6-7644-9A08-8B73AFF77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7200" y="453592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81" name="Text Placeholder 13">
            <a:extLst>
              <a:ext uri="{FF2B5EF4-FFF2-40B4-BE49-F238E27FC236}">
                <a16:creationId xmlns:a16="http://schemas.microsoft.com/office/drawing/2014/main" id="{3C8DE332-2ED6-904D-92D4-A829CDC63E4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883823" y="453592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82" name="Text Placeholder 13">
            <a:extLst>
              <a:ext uri="{FF2B5EF4-FFF2-40B4-BE49-F238E27FC236}">
                <a16:creationId xmlns:a16="http://schemas.microsoft.com/office/drawing/2014/main" id="{A90A7B0F-4839-D645-95FA-D06BFECF672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7200" y="489308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83" name="Text Placeholder 13">
            <a:extLst>
              <a:ext uri="{FF2B5EF4-FFF2-40B4-BE49-F238E27FC236}">
                <a16:creationId xmlns:a16="http://schemas.microsoft.com/office/drawing/2014/main" id="{D36F4330-851C-CF4A-94D5-5F2CE791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883823" y="489308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84" name="SmartArt Placeholder 62">
            <a:extLst>
              <a:ext uri="{FF2B5EF4-FFF2-40B4-BE49-F238E27FC236}">
                <a16:creationId xmlns:a16="http://schemas.microsoft.com/office/drawing/2014/main" id="{4E24CE58-86AF-0C40-8595-20C7C8155350}"/>
              </a:ext>
            </a:extLst>
          </p:cNvPr>
          <p:cNvSpPr>
            <a:spLocks noGrp="1"/>
          </p:cNvSpPr>
          <p:nvPr>
            <p:ph type="dgm" sz="quarter" idx="58" hasCustomPrompt="1"/>
          </p:nvPr>
        </p:nvSpPr>
        <p:spPr>
          <a:xfrm>
            <a:off x="547690" y="5250511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85" name="Text Placeholder 13">
            <a:extLst>
              <a:ext uri="{FF2B5EF4-FFF2-40B4-BE49-F238E27FC236}">
                <a16:creationId xmlns:a16="http://schemas.microsoft.com/office/drawing/2014/main" id="{9D3EE5FC-57B2-494A-823F-F63C62CE1C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200" y="525004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86" name="Text Placeholder 13">
            <a:extLst>
              <a:ext uri="{FF2B5EF4-FFF2-40B4-BE49-F238E27FC236}">
                <a16:creationId xmlns:a16="http://schemas.microsoft.com/office/drawing/2014/main" id="{6F824B84-DA2A-6246-B761-6AEC93ACAC1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83823" y="525004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E73F10E2-3C04-634E-93DD-C701C76BE82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47200" y="560721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88" name="Text Placeholder 13">
            <a:extLst>
              <a:ext uri="{FF2B5EF4-FFF2-40B4-BE49-F238E27FC236}">
                <a16:creationId xmlns:a16="http://schemas.microsoft.com/office/drawing/2014/main" id="{77DC81B4-B14C-9B42-B8EC-9E9B363D0CA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883823" y="560721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89" name="SmartArt Placeholder 62">
            <a:extLst>
              <a:ext uri="{FF2B5EF4-FFF2-40B4-BE49-F238E27FC236}">
                <a16:creationId xmlns:a16="http://schemas.microsoft.com/office/drawing/2014/main" id="{F4C94132-F5BD-8B46-9588-C3222863EF1B}"/>
              </a:ext>
            </a:extLst>
          </p:cNvPr>
          <p:cNvSpPr>
            <a:spLocks noGrp="1"/>
          </p:cNvSpPr>
          <p:nvPr>
            <p:ph type="dgm" sz="quarter" idx="63" hasCustomPrompt="1"/>
          </p:nvPr>
        </p:nvSpPr>
        <p:spPr>
          <a:xfrm>
            <a:off x="6392838" y="1668277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90" name="Text Placeholder 13">
            <a:extLst>
              <a:ext uri="{FF2B5EF4-FFF2-40B4-BE49-F238E27FC236}">
                <a16:creationId xmlns:a16="http://schemas.microsoft.com/office/drawing/2014/main" id="{9EACC04B-AA2B-994F-B301-F5C463EF1C9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92347" y="16678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91" name="Text Placeholder 13">
            <a:extLst>
              <a:ext uri="{FF2B5EF4-FFF2-40B4-BE49-F238E27FC236}">
                <a16:creationId xmlns:a16="http://schemas.microsoft.com/office/drawing/2014/main" id="{91A12B76-C0F8-394E-9FCA-475176D61C9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728970" y="16678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92" name="Text Placeholder 13">
            <a:extLst>
              <a:ext uri="{FF2B5EF4-FFF2-40B4-BE49-F238E27FC236}">
                <a16:creationId xmlns:a16="http://schemas.microsoft.com/office/drawing/2014/main" id="{4F793747-083E-6749-956F-3D4049986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92347" y="202498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93" name="Text Placeholder 13">
            <a:extLst>
              <a:ext uri="{FF2B5EF4-FFF2-40B4-BE49-F238E27FC236}">
                <a16:creationId xmlns:a16="http://schemas.microsoft.com/office/drawing/2014/main" id="{468FC420-561D-A049-A479-B0539EDB273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728970" y="202498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94" name="SmartArt Placeholder 62">
            <a:extLst>
              <a:ext uri="{FF2B5EF4-FFF2-40B4-BE49-F238E27FC236}">
                <a16:creationId xmlns:a16="http://schemas.microsoft.com/office/drawing/2014/main" id="{43F930A9-34E2-464A-86A6-7631CC02A513}"/>
              </a:ext>
            </a:extLst>
          </p:cNvPr>
          <p:cNvSpPr>
            <a:spLocks noGrp="1"/>
          </p:cNvSpPr>
          <p:nvPr>
            <p:ph type="dgm" sz="quarter" idx="68" hasCustomPrompt="1"/>
          </p:nvPr>
        </p:nvSpPr>
        <p:spPr>
          <a:xfrm>
            <a:off x="6392838" y="238240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48EC371A-BEA4-E347-B435-31D68E3B28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92347" y="238194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0C966EDD-8DD2-EF4E-8FDF-BEBC82810A1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28970" y="238194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97" name="Text Placeholder 13">
            <a:extLst>
              <a:ext uri="{FF2B5EF4-FFF2-40B4-BE49-F238E27FC236}">
                <a16:creationId xmlns:a16="http://schemas.microsoft.com/office/drawing/2014/main" id="{8B3297F5-1D85-C14A-B604-E06F2AE48BF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392347" y="273910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98" name="Text Placeholder 13">
            <a:extLst>
              <a:ext uri="{FF2B5EF4-FFF2-40B4-BE49-F238E27FC236}">
                <a16:creationId xmlns:a16="http://schemas.microsoft.com/office/drawing/2014/main" id="{7CAA2403-C340-0049-A8E5-3C2D367092E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728970" y="273910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99" name="SmartArt Placeholder 62">
            <a:extLst>
              <a:ext uri="{FF2B5EF4-FFF2-40B4-BE49-F238E27FC236}">
                <a16:creationId xmlns:a16="http://schemas.microsoft.com/office/drawing/2014/main" id="{AEF3D2FB-E031-A543-BDE7-F33EC8422DD0}"/>
              </a:ext>
            </a:extLst>
          </p:cNvPr>
          <p:cNvSpPr>
            <a:spLocks noGrp="1"/>
          </p:cNvSpPr>
          <p:nvPr>
            <p:ph type="dgm" sz="quarter" idx="73" hasCustomPrompt="1"/>
          </p:nvPr>
        </p:nvSpPr>
        <p:spPr>
          <a:xfrm>
            <a:off x="6392838" y="309531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00" name="Text Placeholder 13">
            <a:extLst>
              <a:ext uri="{FF2B5EF4-FFF2-40B4-BE49-F238E27FC236}">
                <a16:creationId xmlns:a16="http://schemas.microsoft.com/office/drawing/2014/main" id="{857CD44E-2FDB-E047-A552-8CA495C45F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92347" y="309485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01" name="Text Placeholder 13">
            <a:extLst>
              <a:ext uri="{FF2B5EF4-FFF2-40B4-BE49-F238E27FC236}">
                <a16:creationId xmlns:a16="http://schemas.microsoft.com/office/drawing/2014/main" id="{46DE0E77-E34D-4742-AE57-A06AB4FEE44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28970" y="309485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02" name="Text Placeholder 13">
            <a:extLst>
              <a:ext uri="{FF2B5EF4-FFF2-40B4-BE49-F238E27FC236}">
                <a16:creationId xmlns:a16="http://schemas.microsoft.com/office/drawing/2014/main" id="{2707CEBD-B6A4-2041-8D36-FBB05C2891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392347" y="345201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03" name="Text Placeholder 13">
            <a:extLst>
              <a:ext uri="{FF2B5EF4-FFF2-40B4-BE49-F238E27FC236}">
                <a16:creationId xmlns:a16="http://schemas.microsoft.com/office/drawing/2014/main" id="{2E1BF832-9EDA-2A48-A7D3-B2BB6C9E55F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28970" y="345201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04" name="SmartArt Placeholder 62">
            <a:extLst>
              <a:ext uri="{FF2B5EF4-FFF2-40B4-BE49-F238E27FC236}">
                <a16:creationId xmlns:a16="http://schemas.microsoft.com/office/drawing/2014/main" id="{16A12CE5-6E1C-B94F-AFC8-2063D73F82D9}"/>
              </a:ext>
            </a:extLst>
          </p:cNvPr>
          <p:cNvSpPr>
            <a:spLocks noGrp="1"/>
          </p:cNvSpPr>
          <p:nvPr>
            <p:ph type="dgm" sz="quarter" idx="78" hasCustomPrompt="1"/>
          </p:nvPr>
        </p:nvSpPr>
        <p:spPr>
          <a:xfrm>
            <a:off x="6392838" y="3809439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05" name="Text Placeholder 13">
            <a:extLst>
              <a:ext uri="{FF2B5EF4-FFF2-40B4-BE49-F238E27FC236}">
                <a16:creationId xmlns:a16="http://schemas.microsoft.com/office/drawing/2014/main" id="{89CD92D7-39F9-3F42-AA2D-D6DD2C2CDE5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392347" y="380897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06" name="Text Placeholder 13">
            <a:extLst>
              <a:ext uri="{FF2B5EF4-FFF2-40B4-BE49-F238E27FC236}">
                <a16:creationId xmlns:a16="http://schemas.microsoft.com/office/drawing/2014/main" id="{6CAC9A07-BC03-0A4A-B842-3331895FE55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728970" y="380897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07" name="Text Placeholder 13">
            <a:extLst>
              <a:ext uri="{FF2B5EF4-FFF2-40B4-BE49-F238E27FC236}">
                <a16:creationId xmlns:a16="http://schemas.microsoft.com/office/drawing/2014/main" id="{58799F7A-9DC7-5046-9946-6F313D23499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92347" y="416614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08" name="Text Placeholder 13">
            <a:extLst>
              <a:ext uri="{FF2B5EF4-FFF2-40B4-BE49-F238E27FC236}">
                <a16:creationId xmlns:a16="http://schemas.microsoft.com/office/drawing/2014/main" id="{3AA6541C-8234-344B-AFB6-C87AE151354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28970" y="416614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09" name="SmartArt Placeholder 62">
            <a:extLst>
              <a:ext uri="{FF2B5EF4-FFF2-40B4-BE49-F238E27FC236}">
                <a16:creationId xmlns:a16="http://schemas.microsoft.com/office/drawing/2014/main" id="{4247C634-EDAB-E54C-8783-3222C82EA6E9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6392811" y="45346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10" name="Text Placeholder 13">
            <a:extLst>
              <a:ext uri="{FF2B5EF4-FFF2-40B4-BE49-F238E27FC236}">
                <a16:creationId xmlns:a16="http://schemas.microsoft.com/office/drawing/2014/main" id="{8F6F467F-C4AA-0447-9442-2E5651F8422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392321" y="453414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11" name="Text Placeholder 13">
            <a:extLst>
              <a:ext uri="{FF2B5EF4-FFF2-40B4-BE49-F238E27FC236}">
                <a16:creationId xmlns:a16="http://schemas.microsoft.com/office/drawing/2014/main" id="{8EA54117-BF2A-5641-9DAB-D86EFED900C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728943" y="453414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12" name="Text Placeholder 13">
            <a:extLst>
              <a:ext uri="{FF2B5EF4-FFF2-40B4-BE49-F238E27FC236}">
                <a16:creationId xmlns:a16="http://schemas.microsoft.com/office/drawing/2014/main" id="{F6D1CE01-8FB8-2D49-A82D-3A7F77DEE34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92321" y="489131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B5620BDA-BF20-F04E-A32F-FF5F4BC7BE4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728943" y="489131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14" name="SmartArt Placeholder 62">
            <a:extLst>
              <a:ext uri="{FF2B5EF4-FFF2-40B4-BE49-F238E27FC236}">
                <a16:creationId xmlns:a16="http://schemas.microsoft.com/office/drawing/2014/main" id="{B4721741-51FE-FE40-B652-63679F533AB4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6392811" y="5248738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15" name="Text Placeholder 13">
            <a:extLst>
              <a:ext uri="{FF2B5EF4-FFF2-40B4-BE49-F238E27FC236}">
                <a16:creationId xmlns:a16="http://schemas.microsoft.com/office/drawing/2014/main" id="{1C41AB08-283E-AB42-858C-A77C1A8AE9E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392321" y="524827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C19AE65C-AB52-F641-9C0B-46FA78506C5B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728943" y="524827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D42F5088-27FB-F64F-BF49-930374E98F2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392321" y="560544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18" name="Text Placeholder 13">
            <a:extLst>
              <a:ext uri="{FF2B5EF4-FFF2-40B4-BE49-F238E27FC236}">
                <a16:creationId xmlns:a16="http://schemas.microsoft.com/office/drawing/2014/main" id="{A173C30C-C36F-EF45-9C1C-B41E9CFBF869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728943" y="560544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1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624386688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69392"/>
            <a:ext cx="7269735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Schedule title</a:t>
            </a:r>
            <a:endParaRPr lang="en-GB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198321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DFBA8BCA-E875-7F4E-A834-2591308989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785435" y="1577868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82088DE0-7429-344A-BF59-ED6FCA6FBC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47225" y="2375486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21" name="Text Placeholder 13">
            <a:extLst>
              <a:ext uri="{FF2B5EF4-FFF2-40B4-BE49-F238E27FC236}">
                <a16:creationId xmlns:a16="http://schemas.microsoft.com/office/drawing/2014/main" id="{C0CC2A2E-61DE-634A-81F9-F6E9D6EDC46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7200" y="2761547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F8E8D78C-FD43-6B47-BFA3-A5FF653884E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47199" y="3144678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27" name="Text Placeholder 13">
            <a:extLst>
              <a:ext uri="{FF2B5EF4-FFF2-40B4-BE49-F238E27FC236}">
                <a16:creationId xmlns:a16="http://schemas.microsoft.com/office/drawing/2014/main" id="{F67A0A54-1919-1246-8F14-6B773854ED8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47225" y="352735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CB96053-D343-1E4C-80AB-F27FEA3D1CA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47225" y="390763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8036E36E-DAF0-F94C-9F52-6EAFFF05D72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47200" y="4288252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30" name="Text Placeholder 13">
            <a:extLst>
              <a:ext uri="{FF2B5EF4-FFF2-40B4-BE49-F238E27FC236}">
                <a16:creationId xmlns:a16="http://schemas.microsoft.com/office/drawing/2014/main" id="{4F3CA523-45DB-144C-9A6E-4A6EA68FF8F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7199" y="4671383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9AE82DBE-F207-EA45-B231-DEE98C7C3BA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7225" y="5053610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F8900B26-515F-674A-B4B6-B9CBBE078F8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47225" y="5428125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33" name="Text Placeholder 13">
            <a:extLst>
              <a:ext uri="{FF2B5EF4-FFF2-40B4-BE49-F238E27FC236}">
                <a16:creationId xmlns:a16="http://schemas.microsoft.com/office/drawing/2014/main" id="{8182585A-9232-A041-8859-86194597BA1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7200" y="5807816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47" name="Text Placeholder 13">
            <a:extLst>
              <a:ext uri="{FF2B5EF4-FFF2-40B4-BE49-F238E27FC236}">
                <a16:creationId xmlns:a16="http://schemas.microsoft.com/office/drawing/2014/main" id="{FA0791B6-7F06-0944-A97B-01E9E43D3F8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786920" y="1577868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48" name="Text Placeholder 13">
            <a:extLst>
              <a:ext uri="{FF2B5EF4-FFF2-40B4-BE49-F238E27FC236}">
                <a16:creationId xmlns:a16="http://schemas.microsoft.com/office/drawing/2014/main" id="{620FFA3F-315D-5148-9C9F-8E4B80422BB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788405" y="1577868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49" name="Text Placeholder 13">
            <a:extLst>
              <a:ext uri="{FF2B5EF4-FFF2-40B4-BE49-F238E27FC236}">
                <a16:creationId xmlns:a16="http://schemas.microsoft.com/office/drawing/2014/main" id="{A9631397-CB8B-A942-89F3-AA6D9F99144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789891" y="1577868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0" name="Text Placeholder 13">
            <a:extLst>
              <a:ext uri="{FF2B5EF4-FFF2-40B4-BE49-F238E27FC236}">
                <a16:creationId xmlns:a16="http://schemas.microsoft.com/office/drawing/2014/main" id="{5AADC139-7C18-A945-8888-BB29AB7271B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791375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1" name="Text Placeholder 13">
            <a:extLst>
              <a:ext uri="{FF2B5EF4-FFF2-40B4-BE49-F238E27FC236}">
                <a16:creationId xmlns:a16="http://schemas.microsoft.com/office/drawing/2014/main" id="{4BFB230B-36C7-C54B-9BF3-334120B9335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92860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2" name="Text Placeholder 13">
            <a:extLst>
              <a:ext uri="{FF2B5EF4-FFF2-40B4-BE49-F238E27FC236}">
                <a16:creationId xmlns:a16="http://schemas.microsoft.com/office/drawing/2014/main" id="{CA9FB207-E614-D04F-85D5-AC05A06942D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794345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3" name="Text Placeholder 13">
            <a:extLst>
              <a:ext uri="{FF2B5EF4-FFF2-40B4-BE49-F238E27FC236}">
                <a16:creationId xmlns:a16="http://schemas.microsoft.com/office/drawing/2014/main" id="{C46DF494-10DA-ED47-A97E-B90C2D7D671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795831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4" name="Text Placeholder 13">
            <a:extLst>
              <a:ext uri="{FF2B5EF4-FFF2-40B4-BE49-F238E27FC236}">
                <a16:creationId xmlns:a16="http://schemas.microsoft.com/office/drawing/2014/main" id="{0F8B7831-37F7-B547-B21B-8BDF5FFFE04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797315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5" name="Text Placeholder 13">
            <a:extLst>
              <a:ext uri="{FF2B5EF4-FFF2-40B4-BE49-F238E27FC236}">
                <a16:creationId xmlns:a16="http://schemas.microsoft.com/office/drawing/2014/main" id="{D625DF05-5606-604F-B453-D21A60E7D55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798800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D3904BEC-59C0-9D43-99B5-CA3295CCBA64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178639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59" name="SmartArt Placeholder 4">
            <a:extLst>
              <a:ext uri="{FF2B5EF4-FFF2-40B4-BE49-F238E27FC236}">
                <a16:creationId xmlns:a16="http://schemas.microsoft.com/office/drawing/2014/main" id="{500C9191-DB47-2E4E-87A8-05477F83D34A}"/>
              </a:ext>
            </a:extLst>
          </p:cNvPr>
          <p:cNvSpPr>
            <a:spLocks noGrp="1"/>
          </p:cNvSpPr>
          <p:nvPr>
            <p:ph type="dgm" sz="quarter" idx="84" hasCustomPrompt="1"/>
          </p:nvPr>
        </p:nvSpPr>
        <p:spPr>
          <a:xfrm>
            <a:off x="178639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0" name="SmartArt Placeholder 4">
            <a:extLst>
              <a:ext uri="{FF2B5EF4-FFF2-40B4-BE49-F238E27FC236}">
                <a16:creationId xmlns:a16="http://schemas.microsoft.com/office/drawing/2014/main" id="{BE2B7141-0CE5-784F-9DA5-C445AF4F51C7}"/>
              </a:ext>
            </a:extLst>
          </p:cNvPr>
          <p:cNvSpPr>
            <a:spLocks noGrp="1"/>
          </p:cNvSpPr>
          <p:nvPr>
            <p:ph type="dgm" sz="quarter" idx="85" hasCustomPrompt="1"/>
          </p:nvPr>
        </p:nvSpPr>
        <p:spPr>
          <a:xfrm>
            <a:off x="178543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1" name="SmartArt Placeholder 4">
            <a:extLst>
              <a:ext uri="{FF2B5EF4-FFF2-40B4-BE49-F238E27FC236}">
                <a16:creationId xmlns:a16="http://schemas.microsoft.com/office/drawing/2014/main" id="{AF93DD85-9FE9-AF45-BEC9-783B65A434D2}"/>
              </a:ext>
            </a:extLst>
          </p:cNvPr>
          <p:cNvSpPr>
            <a:spLocks noGrp="1"/>
          </p:cNvSpPr>
          <p:nvPr>
            <p:ph type="dgm" sz="quarter" idx="86" hasCustomPrompt="1"/>
          </p:nvPr>
        </p:nvSpPr>
        <p:spPr>
          <a:xfrm>
            <a:off x="178543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2" name="SmartArt Placeholder 4">
            <a:extLst>
              <a:ext uri="{FF2B5EF4-FFF2-40B4-BE49-F238E27FC236}">
                <a16:creationId xmlns:a16="http://schemas.microsoft.com/office/drawing/2014/main" id="{62413477-E4D6-604B-8561-735A7FE8E62C}"/>
              </a:ext>
            </a:extLst>
          </p:cNvPr>
          <p:cNvSpPr>
            <a:spLocks noGrp="1"/>
          </p:cNvSpPr>
          <p:nvPr>
            <p:ph type="dgm" sz="quarter" idx="87" hasCustomPrompt="1"/>
          </p:nvPr>
        </p:nvSpPr>
        <p:spPr>
          <a:xfrm>
            <a:off x="178543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3" name="SmartArt Placeholder 4">
            <a:extLst>
              <a:ext uri="{FF2B5EF4-FFF2-40B4-BE49-F238E27FC236}">
                <a16:creationId xmlns:a16="http://schemas.microsoft.com/office/drawing/2014/main" id="{9983299C-7BDE-FE4C-BC8E-07A0FB9F0F28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178639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4" name="SmartArt Placeholder 4">
            <a:extLst>
              <a:ext uri="{FF2B5EF4-FFF2-40B4-BE49-F238E27FC236}">
                <a16:creationId xmlns:a16="http://schemas.microsoft.com/office/drawing/2014/main" id="{D2685EAF-DD01-7B41-B692-81ED7A6EF129}"/>
              </a:ext>
            </a:extLst>
          </p:cNvPr>
          <p:cNvSpPr>
            <a:spLocks noGrp="1"/>
          </p:cNvSpPr>
          <p:nvPr>
            <p:ph type="dgm" sz="quarter" idx="89" hasCustomPrompt="1"/>
          </p:nvPr>
        </p:nvSpPr>
        <p:spPr>
          <a:xfrm>
            <a:off x="178639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5" name="SmartArt Placeholder 4">
            <a:extLst>
              <a:ext uri="{FF2B5EF4-FFF2-40B4-BE49-F238E27FC236}">
                <a16:creationId xmlns:a16="http://schemas.microsoft.com/office/drawing/2014/main" id="{663BB0E7-3FAD-A94B-870F-A63E1066FC00}"/>
              </a:ext>
            </a:extLst>
          </p:cNvPr>
          <p:cNvSpPr>
            <a:spLocks noGrp="1"/>
          </p:cNvSpPr>
          <p:nvPr>
            <p:ph type="dgm" sz="quarter" idx="90" hasCustomPrompt="1"/>
          </p:nvPr>
        </p:nvSpPr>
        <p:spPr>
          <a:xfrm>
            <a:off x="178543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6" name="SmartArt Placeholder 4">
            <a:extLst>
              <a:ext uri="{FF2B5EF4-FFF2-40B4-BE49-F238E27FC236}">
                <a16:creationId xmlns:a16="http://schemas.microsoft.com/office/drawing/2014/main" id="{25A2B122-C044-9548-AF69-A284ABAE8F1B}"/>
              </a:ext>
            </a:extLst>
          </p:cNvPr>
          <p:cNvSpPr>
            <a:spLocks noGrp="1"/>
          </p:cNvSpPr>
          <p:nvPr>
            <p:ph type="dgm" sz="quarter" idx="91" hasCustomPrompt="1"/>
          </p:nvPr>
        </p:nvSpPr>
        <p:spPr>
          <a:xfrm>
            <a:off x="178543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7" name="SmartArt Placeholder 4">
            <a:extLst>
              <a:ext uri="{FF2B5EF4-FFF2-40B4-BE49-F238E27FC236}">
                <a16:creationId xmlns:a16="http://schemas.microsoft.com/office/drawing/2014/main" id="{3C40608E-A908-0B44-914B-774ABA03C7D2}"/>
              </a:ext>
            </a:extLst>
          </p:cNvPr>
          <p:cNvSpPr>
            <a:spLocks noGrp="1"/>
          </p:cNvSpPr>
          <p:nvPr>
            <p:ph type="dgm" sz="quarter" idx="92" hasCustomPrompt="1"/>
          </p:nvPr>
        </p:nvSpPr>
        <p:spPr>
          <a:xfrm>
            <a:off x="178543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8" name="SmartArt Placeholder 4">
            <a:extLst>
              <a:ext uri="{FF2B5EF4-FFF2-40B4-BE49-F238E27FC236}">
                <a16:creationId xmlns:a16="http://schemas.microsoft.com/office/drawing/2014/main" id="{CC0231FA-B974-6E40-9CE2-5328B94056B4}"/>
              </a:ext>
            </a:extLst>
          </p:cNvPr>
          <p:cNvSpPr>
            <a:spLocks noGrp="1"/>
          </p:cNvSpPr>
          <p:nvPr>
            <p:ph type="dgm" sz="quarter" idx="93" hasCustomPrompt="1"/>
          </p:nvPr>
        </p:nvSpPr>
        <p:spPr>
          <a:xfrm>
            <a:off x="178543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9" name="SmartArt Placeholder 4">
            <a:extLst>
              <a:ext uri="{FF2B5EF4-FFF2-40B4-BE49-F238E27FC236}">
                <a16:creationId xmlns:a16="http://schemas.microsoft.com/office/drawing/2014/main" id="{D79BBA93-C843-D643-AC6D-85070713BA87}"/>
              </a:ext>
            </a:extLst>
          </p:cNvPr>
          <p:cNvSpPr>
            <a:spLocks noGrp="1"/>
          </p:cNvSpPr>
          <p:nvPr>
            <p:ph type="dgm" sz="quarter" idx="94" hasCustomPrompt="1"/>
          </p:nvPr>
        </p:nvSpPr>
        <p:spPr>
          <a:xfrm>
            <a:off x="278789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0" name="SmartArt Placeholder 4">
            <a:extLst>
              <a:ext uri="{FF2B5EF4-FFF2-40B4-BE49-F238E27FC236}">
                <a16:creationId xmlns:a16="http://schemas.microsoft.com/office/drawing/2014/main" id="{9D7BC1DD-C984-E948-9914-FA1BC0FBA72E}"/>
              </a:ext>
            </a:extLst>
          </p:cNvPr>
          <p:cNvSpPr>
            <a:spLocks noGrp="1"/>
          </p:cNvSpPr>
          <p:nvPr>
            <p:ph type="dgm" sz="quarter" idx="95" hasCustomPrompt="1"/>
          </p:nvPr>
        </p:nvSpPr>
        <p:spPr>
          <a:xfrm>
            <a:off x="278789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1" name="SmartArt Placeholder 4">
            <a:extLst>
              <a:ext uri="{FF2B5EF4-FFF2-40B4-BE49-F238E27FC236}">
                <a16:creationId xmlns:a16="http://schemas.microsoft.com/office/drawing/2014/main" id="{7849389C-350B-2641-B19E-9B52E56C437A}"/>
              </a:ext>
            </a:extLst>
          </p:cNvPr>
          <p:cNvSpPr>
            <a:spLocks noGrp="1"/>
          </p:cNvSpPr>
          <p:nvPr>
            <p:ph type="dgm" sz="quarter" idx="96" hasCustomPrompt="1"/>
          </p:nvPr>
        </p:nvSpPr>
        <p:spPr>
          <a:xfrm>
            <a:off x="278692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2" name="SmartArt Placeholder 4">
            <a:extLst>
              <a:ext uri="{FF2B5EF4-FFF2-40B4-BE49-F238E27FC236}">
                <a16:creationId xmlns:a16="http://schemas.microsoft.com/office/drawing/2014/main" id="{44BD863E-C021-7F42-9548-5E52FD272041}"/>
              </a:ext>
            </a:extLst>
          </p:cNvPr>
          <p:cNvSpPr>
            <a:spLocks noGrp="1"/>
          </p:cNvSpPr>
          <p:nvPr>
            <p:ph type="dgm" sz="quarter" idx="97" hasCustomPrompt="1"/>
          </p:nvPr>
        </p:nvSpPr>
        <p:spPr>
          <a:xfrm>
            <a:off x="278692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3" name="SmartArt Placeholder 4">
            <a:extLst>
              <a:ext uri="{FF2B5EF4-FFF2-40B4-BE49-F238E27FC236}">
                <a16:creationId xmlns:a16="http://schemas.microsoft.com/office/drawing/2014/main" id="{018CD05D-A1B7-D645-8E14-CBAE8623AE35}"/>
              </a:ext>
            </a:extLst>
          </p:cNvPr>
          <p:cNvSpPr>
            <a:spLocks noGrp="1"/>
          </p:cNvSpPr>
          <p:nvPr>
            <p:ph type="dgm" sz="quarter" idx="98" hasCustomPrompt="1"/>
          </p:nvPr>
        </p:nvSpPr>
        <p:spPr>
          <a:xfrm>
            <a:off x="278692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4" name="SmartArt Placeholder 4">
            <a:extLst>
              <a:ext uri="{FF2B5EF4-FFF2-40B4-BE49-F238E27FC236}">
                <a16:creationId xmlns:a16="http://schemas.microsoft.com/office/drawing/2014/main" id="{FF41A869-AF4A-ED4A-A707-31D2E468D15C}"/>
              </a:ext>
            </a:extLst>
          </p:cNvPr>
          <p:cNvSpPr>
            <a:spLocks noGrp="1"/>
          </p:cNvSpPr>
          <p:nvPr>
            <p:ph type="dgm" sz="quarter" idx="99" hasCustomPrompt="1"/>
          </p:nvPr>
        </p:nvSpPr>
        <p:spPr>
          <a:xfrm>
            <a:off x="278788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5" name="SmartArt Placeholder 4">
            <a:extLst>
              <a:ext uri="{FF2B5EF4-FFF2-40B4-BE49-F238E27FC236}">
                <a16:creationId xmlns:a16="http://schemas.microsoft.com/office/drawing/2014/main" id="{DB7AD519-B4B0-4940-95E0-884A342B4BAC}"/>
              </a:ext>
            </a:extLst>
          </p:cNvPr>
          <p:cNvSpPr>
            <a:spLocks noGrp="1"/>
          </p:cNvSpPr>
          <p:nvPr>
            <p:ph type="dgm" sz="quarter" idx="100" hasCustomPrompt="1"/>
          </p:nvPr>
        </p:nvSpPr>
        <p:spPr>
          <a:xfrm>
            <a:off x="278788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6" name="SmartArt Placeholder 4">
            <a:extLst>
              <a:ext uri="{FF2B5EF4-FFF2-40B4-BE49-F238E27FC236}">
                <a16:creationId xmlns:a16="http://schemas.microsoft.com/office/drawing/2014/main" id="{E678F0D9-4130-8841-9E45-2C9045B5151E}"/>
              </a:ext>
            </a:extLst>
          </p:cNvPr>
          <p:cNvSpPr>
            <a:spLocks noGrp="1"/>
          </p:cNvSpPr>
          <p:nvPr>
            <p:ph type="dgm" sz="quarter" idx="101" hasCustomPrompt="1"/>
          </p:nvPr>
        </p:nvSpPr>
        <p:spPr>
          <a:xfrm>
            <a:off x="278692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7" name="SmartArt Placeholder 4">
            <a:extLst>
              <a:ext uri="{FF2B5EF4-FFF2-40B4-BE49-F238E27FC236}">
                <a16:creationId xmlns:a16="http://schemas.microsoft.com/office/drawing/2014/main" id="{B84D953F-EED7-E842-B0A4-0924E81FC51C}"/>
              </a:ext>
            </a:extLst>
          </p:cNvPr>
          <p:cNvSpPr>
            <a:spLocks noGrp="1"/>
          </p:cNvSpPr>
          <p:nvPr>
            <p:ph type="dgm" sz="quarter" idx="102" hasCustomPrompt="1"/>
          </p:nvPr>
        </p:nvSpPr>
        <p:spPr>
          <a:xfrm>
            <a:off x="278692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8" name="SmartArt Placeholder 4">
            <a:extLst>
              <a:ext uri="{FF2B5EF4-FFF2-40B4-BE49-F238E27FC236}">
                <a16:creationId xmlns:a16="http://schemas.microsoft.com/office/drawing/2014/main" id="{391C7F12-8563-7147-A182-06963DF78063}"/>
              </a:ext>
            </a:extLst>
          </p:cNvPr>
          <p:cNvSpPr>
            <a:spLocks noGrp="1"/>
          </p:cNvSpPr>
          <p:nvPr>
            <p:ph type="dgm" sz="quarter" idx="103" hasCustomPrompt="1"/>
          </p:nvPr>
        </p:nvSpPr>
        <p:spPr>
          <a:xfrm>
            <a:off x="278692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9" name="SmartArt Placeholder 4">
            <a:extLst>
              <a:ext uri="{FF2B5EF4-FFF2-40B4-BE49-F238E27FC236}">
                <a16:creationId xmlns:a16="http://schemas.microsoft.com/office/drawing/2014/main" id="{4E33A558-F664-9E40-9E57-03ABAAD8C1BF}"/>
              </a:ext>
            </a:extLst>
          </p:cNvPr>
          <p:cNvSpPr>
            <a:spLocks noGrp="1"/>
          </p:cNvSpPr>
          <p:nvPr>
            <p:ph type="dgm" sz="quarter" idx="104" hasCustomPrompt="1"/>
          </p:nvPr>
        </p:nvSpPr>
        <p:spPr>
          <a:xfrm>
            <a:off x="278692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0" name="SmartArt Placeholder 4">
            <a:extLst>
              <a:ext uri="{FF2B5EF4-FFF2-40B4-BE49-F238E27FC236}">
                <a16:creationId xmlns:a16="http://schemas.microsoft.com/office/drawing/2014/main" id="{916BED62-0FC3-334A-A7F3-77DB9AE0FCF5}"/>
              </a:ext>
            </a:extLst>
          </p:cNvPr>
          <p:cNvSpPr>
            <a:spLocks noGrp="1"/>
          </p:cNvSpPr>
          <p:nvPr>
            <p:ph type="dgm" sz="quarter" idx="105" hasCustomPrompt="1"/>
          </p:nvPr>
        </p:nvSpPr>
        <p:spPr>
          <a:xfrm>
            <a:off x="378840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1" name="SmartArt Placeholder 4">
            <a:extLst>
              <a:ext uri="{FF2B5EF4-FFF2-40B4-BE49-F238E27FC236}">
                <a16:creationId xmlns:a16="http://schemas.microsoft.com/office/drawing/2014/main" id="{16BF0D1D-21D4-0D4E-ABBB-3EA23D0C4856}"/>
              </a:ext>
            </a:extLst>
          </p:cNvPr>
          <p:cNvSpPr>
            <a:spLocks noGrp="1"/>
          </p:cNvSpPr>
          <p:nvPr>
            <p:ph type="dgm" sz="quarter" idx="106" hasCustomPrompt="1"/>
          </p:nvPr>
        </p:nvSpPr>
        <p:spPr>
          <a:xfrm>
            <a:off x="378840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2" name="SmartArt Placeholder 4">
            <a:extLst>
              <a:ext uri="{FF2B5EF4-FFF2-40B4-BE49-F238E27FC236}">
                <a16:creationId xmlns:a16="http://schemas.microsoft.com/office/drawing/2014/main" id="{BF7546C5-8A43-C445-9E48-DBDD6EB51829}"/>
              </a:ext>
            </a:extLst>
          </p:cNvPr>
          <p:cNvSpPr>
            <a:spLocks noGrp="1"/>
          </p:cNvSpPr>
          <p:nvPr>
            <p:ph type="dgm" sz="quarter" idx="107" hasCustomPrompt="1"/>
          </p:nvPr>
        </p:nvSpPr>
        <p:spPr>
          <a:xfrm>
            <a:off x="378743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3" name="SmartArt Placeholder 4">
            <a:extLst>
              <a:ext uri="{FF2B5EF4-FFF2-40B4-BE49-F238E27FC236}">
                <a16:creationId xmlns:a16="http://schemas.microsoft.com/office/drawing/2014/main" id="{1A5C5A92-7675-E64E-AAFE-1B291D090C9D}"/>
              </a:ext>
            </a:extLst>
          </p:cNvPr>
          <p:cNvSpPr>
            <a:spLocks noGrp="1"/>
          </p:cNvSpPr>
          <p:nvPr>
            <p:ph type="dgm" sz="quarter" idx="108" hasCustomPrompt="1"/>
          </p:nvPr>
        </p:nvSpPr>
        <p:spPr>
          <a:xfrm>
            <a:off x="378743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4" name="SmartArt Placeholder 4">
            <a:extLst>
              <a:ext uri="{FF2B5EF4-FFF2-40B4-BE49-F238E27FC236}">
                <a16:creationId xmlns:a16="http://schemas.microsoft.com/office/drawing/2014/main" id="{4CD87507-D51F-D943-9F1D-78B5F84F6A84}"/>
              </a:ext>
            </a:extLst>
          </p:cNvPr>
          <p:cNvSpPr>
            <a:spLocks noGrp="1"/>
          </p:cNvSpPr>
          <p:nvPr>
            <p:ph type="dgm" sz="quarter" idx="109" hasCustomPrompt="1"/>
          </p:nvPr>
        </p:nvSpPr>
        <p:spPr>
          <a:xfrm>
            <a:off x="378743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5" name="SmartArt Placeholder 4">
            <a:extLst>
              <a:ext uri="{FF2B5EF4-FFF2-40B4-BE49-F238E27FC236}">
                <a16:creationId xmlns:a16="http://schemas.microsoft.com/office/drawing/2014/main" id="{D85DDFE5-3D19-5D47-A6F6-F25A9A1FE799}"/>
              </a:ext>
            </a:extLst>
          </p:cNvPr>
          <p:cNvSpPr>
            <a:spLocks noGrp="1"/>
          </p:cNvSpPr>
          <p:nvPr>
            <p:ph type="dgm" sz="quarter" idx="110" hasCustomPrompt="1"/>
          </p:nvPr>
        </p:nvSpPr>
        <p:spPr>
          <a:xfrm>
            <a:off x="378839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6" name="SmartArt Placeholder 4">
            <a:extLst>
              <a:ext uri="{FF2B5EF4-FFF2-40B4-BE49-F238E27FC236}">
                <a16:creationId xmlns:a16="http://schemas.microsoft.com/office/drawing/2014/main" id="{44E4D983-9DE2-5744-ABBB-825463238FB3}"/>
              </a:ext>
            </a:extLst>
          </p:cNvPr>
          <p:cNvSpPr>
            <a:spLocks noGrp="1"/>
          </p:cNvSpPr>
          <p:nvPr>
            <p:ph type="dgm" sz="quarter" idx="111" hasCustomPrompt="1"/>
          </p:nvPr>
        </p:nvSpPr>
        <p:spPr>
          <a:xfrm>
            <a:off x="378839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7" name="SmartArt Placeholder 4">
            <a:extLst>
              <a:ext uri="{FF2B5EF4-FFF2-40B4-BE49-F238E27FC236}">
                <a16:creationId xmlns:a16="http://schemas.microsoft.com/office/drawing/2014/main" id="{9BF4CDA6-7DA8-DB48-98B8-B64C6369E72F}"/>
              </a:ext>
            </a:extLst>
          </p:cNvPr>
          <p:cNvSpPr>
            <a:spLocks noGrp="1"/>
          </p:cNvSpPr>
          <p:nvPr>
            <p:ph type="dgm" sz="quarter" idx="112" hasCustomPrompt="1"/>
          </p:nvPr>
        </p:nvSpPr>
        <p:spPr>
          <a:xfrm>
            <a:off x="378743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8" name="SmartArt Placeholder 4">
            <a:extLst>
              <a:ext uri="{FF2B5EF4-FFF2-40B4-BE49-F238E27FC236}">
                <a16:creationId xmlns:a16="http://schemas.microsoft.com/office/drawing/2014/main" id="{3E2DF36D-B306-D347-8406-BF2CF8911F96}"/>
              </a:ext>
            </a:extLst>
          </p:cNvPr>
          <p:cNvSpPr>
            <a:spLocks noGrp="1"/>
          </p:cNvSpPr>
          <p:nvPr>
            <p:ph type="dgm" sz="quarter" idx="113" hasCustomPrompt="1"/>
          </p:nvPr>
        </p:nvSpPr>
        <p:spPr>
          <a:xfrm>
            <a:off x="378743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9" name="SmartArt Placeholder 4">
            <a:extLst>
              <a:ext uri="{FF2B5EF4-FFF2-40B4-BE49-F238E27FC236}">
                <a16:creationId xmlns:a16="http://schemas.microsoft.com/office/drawing/2014/main" id="{460B18FE-C455-2145-96B5-E11849A04484}"/>
              </a:ext>
            </a:extLst>
          </p:cNvPr>
          <p:cNvSpPr>
            <a:spLocks noGrp="1"/>
          </p:cNvSpPr>
          <p:nvPr>
            <p:ph type="dgm" sz="quarter" idx="114" hasCustomPrompt="1"/>
          </p:nvPr>
        </p:nvSpPr>
        <p:spPr>
          <a:xfrm>
            <a:off x="378743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0" name="SmartArt Placeholder 4">
            <a:extLst>
              <a:ext uri="{FF2B5EF4-FFF2-40B4-BE49-F238E27FC236}">
                <a16:creationId xmlns:a16="http://schemas.microsoft.com/office/drawing/2014/main" id="{433E13D3-E304-F54C-9AC3-14C32ECF8512}"/>
              </a:ext>
            </a:extLst>
          </p:cNvPr>
          <p:cNvSpPr>
            <a:spLocks noGrp="1"/>
          </p:cNvSpPr>
          <p:nvPr>
            <p:ph type="dgm" sz="quarter" idx="115" hasCustomPrompt="1"/>
          </p:nvPr>
        </p:nvSpPr>
        <p:spPr>
          <a:xfrm>
            <a:off x="378743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1" name="SmartArt Placeholder 4">
            <a:extLst>
              <a:ext uri="{FF2B5EF4-FFF2-40B4-BE49-F238E27FC236}">
                <a16:creationId xmlns:a16="http://schemas.microsoft.com/office/drawing/2014/main" id="{C6AF47DF-E4B8-C747-992A-627B6554E0BF}"/>
              </a:ext>
            </a:extLst>
          </p:cNvPr>
          <p:cNvSpPr>
            <a:spLocks noGrp="1"/>
          </p:cNvSpPr>
          <p:nvPr>
            <p:ph type="dgm" sz="quarter" idx="116" hasCustomPrompt="1"/>
          </p:nvPr>
        </p:nvSpPr>
        <p:spPr>
          <a:xfrm>
            <a:off x="4789891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2" name="SmartArt Placeholder 4">
            <a:extLst>
              <a:ext uri="{FF2B5EF4-FFF2-40B4-BE49-F238E27FC236}">
                <a16:creationId xmlns:a16="http://schemas.microsoft.com/office/drawing/2014/main" id="{764BDE27-4A2F-4F47-8D1C-2B498C2E64D2}"/>
              </a:ext>
            </a:extLst>
          </p:cNvPr>
          <p:cNvSpPr>
            <a:spLocks noGrp="1"/>
          </p:cNvSpPr>
          <p:nvPr>
            <p:ph type="dgm" sz="quarter" idx="117" hasCustomPrompt="1"/>
          </p:nvPr>
        </p:nvSpPr>
        <p:spPr>
          <a:xfrm>
            <a:off x="4789891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3" name="SmartArt Placeholder 4">
            <a:extLst>
              <a:ext uri="{FF2B5EF4-FFF2-40B4-BE49-F238E27FC236}">
                <a16:creationId xmlns:a16="http://schemas.microsoft.com/office/drawing/2014/main" id="{122AC16D-70B8-874C-8D09-522484050517}"/>
              </a:ext>
            </a:extLst>
          </p:cNvPr>
          <p:cNvSpPr>
            <a:spLocks noGrp="1"/>
          </p:cNvSpPr>
          <p:nvPr>
            <p:ph type="dgm" sz="quarter" idx="118" hasCustomPrompt="1"/>
          </p:nvPr>
        </p:nvSpPr>
        <p:spPr>
          <a:xfrm>
            <a:off x="478892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4" name="SmartArt Placeholder 4">
            <a:extLst>
              <a:ext uri="{FF2B5EF4-FFF2-40B4-BE49-F238E27FC236}">
                <a16:creationId xmlns:a16="http://schemas.microsoft.com/office/drawing/2014/main" id="{EC5D3DF6-8E7D-AC47-A408-8D2B15EC7446}"/>
              </a:ext>
            </a:extLst>
          </p:cNvPr>
          <p:cNvSpPr>
            <a:spLocks noGrp="1"/>
          </p:cNvSpPr>
          <p:nvPr>
            <p:ph type="dgm" sz="quarter" idx="119" hasCustomPrompt="1"/>
          </p:nvPr>
        </p:nvSpPr>
        <p:spPr>
          <a:xfrm>
            <a:off x="4788926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5" name="SmartArt Placeholder 4">
            <a:extLst>
              <a:ext uri="{FF2B5EF4-FFF2-40B4-BE49-F238E27FC236}">
                <a16:creationId xmlns:a16="http://schemas.microsoft.com/office/drawing/2014/main" id="{6B2FE00D-4551-CC4E-8457-7470D3AC4A86}"/>
              </a:ext>
            </a:extLst>
          </p:cNvPr>
          <p:cNvSpPr>
            <a:spLocks noGrp="1"/>
          </p:cNvSpPr>
          <p:nvPr>
            <p:ph type="dgm" sz="quarter" idx="120" hasCustomPrompt="1"/>
          </p:nvPr>
        </p:nvSpPr>
        <p:spPr>
          <a:xfrm>
            <a:off x="4788927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6" name="SmartArt Placeholder 4">
            <a:extLst>
              <a:ext uri="{FF2B5EF4-FFF2-40B4-BE49-F238E27FC236}">
                <a16:creationId xmlns:a16="http://schemas.microsoft.com/office/drawing/2014/main" id="{E45F01EB-F506-CA44-8609-36E750B62B82}"/>
              </a:ext>
            </a:extLst>
          </p:cNvPr>
          <p:cNvSpPr>
            <a:spLocks noGrp="1"/>
          </p:cNvSpPr>
          <p:nvPr>
            <p:ph type="dgm" sz="quarter" idx="121" hasCustomPrompt="1"/>
          </p:nvPr>
        </p:nvSpPr>
        <p:spPr>
          <a:xfrm>
            <a:off x="478988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7" name="SmartArt Placeholder 4">
            <a:extLst>
              <a:ext uri="{FF2B5EF4-FFF2-40B4-BE49-F238E27FC236}">
                <a16:creationId xmlns:a16="http://schemas.microsoft.com/office/drawing/2014/main" id="{4770998F-81F2-B04B-A143-7471E0A1370F}"/>
              </a:ext>
            </a:extLst>
          </p:cNvPr>
          <p:cNvSpPr>
            <a:spLocks noGrp="1"/>
          </p:cNvSpPr>
          <p:nvPr>
            <p:ph type="dgm" sz="quarter" idx="122" hasCustomPrompt="1"/>
          </p:nvPr>
        </p:nvSpPr>
        <p:spPr>
          <a:xfrm>
            <a:off x="478988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8" name="SmartArt Placeholder 4">
            <a:extLst>
              <a:ext uri="{FF2B5EF4-FFF2-40B4-BE49-F238E27FC236}">
                <a16:creationId xmlns:a16="http://schemas.microsoft.com/office/drawing/2014/main" id="{02A0E6DF-3AC0-B14B-B9B0-1CD205FB04FA}"/>
              </a:ext>
            </a:extLst>
          </p:cNvPr>
          <p:cNvSpPr>
            <a:spLocks noGrp="1"/>
          </p:cNvSpPr>
          <p:nvPr>
            <p:ph type="dgm" sz="quarter" idx="123" hasCustomPrompt="1"/>
          </p:nvPr>
        </p:nvSpPr>
        <p:spPr>
          <a:xfrm>
            <a:off x="4788923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9" name="SmartArt Placeholder 4">
            <a:extLst>
              <a:ext uri="{FF2B5EF4-FFF2-40B4-BE49-F238E27FC236}">
                <a16:creationId xmlns:a16="http://schemas.microsoft.com/office/drawing/2014/main" id="{1F3AD946-5815-4545-8E78-036155DA70E1}"/>
              </a:ext>
            </a:extLst>
          </p:cNvPr>
          <p:cNvSpPr>
            <a:spLocks noGrp="1"/>
          </p:cNvSpPr>
          <p:nvPr>
            <p:ph type="dgm" sz="quarter" idx="124" hasCustomPrompt="1"/>
          </p:nvPr>
        </p:nvSpPr>
        <p:spPr>
          <a:xfrm>
            <a:off x="4788924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0" name="SmartArt Placeholder 4">
            <a:extLst>
              <a:ext uri="{FF2B5EF4-FFF2-40B4-BE49-F238E27FC236}">
                <a16:creationId xmlns:a16="http://schemas.microsoft.com/office/drawing/2014/main" id="{76842FE0-72D1-0242-9D9C-E82AD09E5E6C}"/>
              </a:ext>
            </a:extLst>
          </p:cNvPr>
          <p:cNvSpPr>
            <a:spLocks noGrp="1"/>
          </p:cNvSpPr>
          <p:nvPr>
            <p:ph type="dgm" sz="quarter" idx="125" hasCustomPrompt="1"/>
          </p:nvPr>
        </p:nvSpPr>
        <p:spPr>
          <a:xfrm>
            <a:off x="478892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1" name="SmartArt Placeholder 4">
            <a:extLst>
              <a:ext uri="{FF2B5EF4-FFF2-40B4-BE49-F238E27FC236}">
                <a16:creationId xmlns:a16="http://schemas.microsoft.com/office/drawing/2014/main" id="{1E609B16-F04A-EF43-8117-E141BBCF5688}"/>
              </a:ext>
            </a:extLst>
          </p:cNvPr>
          <p:cNvSpPr>
            <a:spLocks noGrp="1"/>
          </p:cNvSpPr>
          <p:nvPr>
            <p:ph type="dgm" sz="quarter" idx="126" hasCustomPrompt="1"/>
          </p:nvPr>
        </p:nvSpPr>
        <p:spPr>
          <a:xfrm>
            <a:off x="4788922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2" name="SmartArt Placeholder 4">
            <a:extLst>
              <a:ext uri="{FF2B5EF4-FFF2-40B4-BE49-F238E27FC236}">
                <a16:creationId xmlns:a16="http://schemas.microsoft.com/office/drawing/2014/main" id="{490D0BBB-2055-DC49-8068-131C98DB1F0B}"/>
              </a:ext>
            </a:extLst>
          </p:cNvPr>
          <p:cNvSpPr>
            <a:spLocks noGrp="1"/>
          </p:cNvSpPr>
          <p:nvPr>
            <p:ph type="dgm" sz="quarter" idx="127" hasCustomPrompt="1"/>
          </p:nvPr>
        </p:nvSpPr>
        <p:spPr>
          <a:xfrm>
            <a:off x="5792332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3" name="SmartArt Placeholder 4">
            <a:extLst>
              <a:ext uri="{FF2B5EF4-FFF2-40B4-BE49-F238E27FC236}">
                <a16:creationId xmlns:a16="http://schemas.microsoft.com/office/drawing/2014/main" id="{6E3FCBC1-06D6-B04F-B660-6B6DE2F49860}"/>
              </a:ext>
            </a:extLst>
          </p:cNvPr>
          <p:cNvSpPr>
            <a:spLocks noGrp="1"/>
          </p:cNvSpPr>
          <p:nvPr>
            <p:ph type="dgm" sz="quarter" idx="128" hasCustomPrompt="1"/>
          </p:nvPr>
        </p:nvSpPr>
        <p:spPr>
          <a:xfrm>
            <a:off x="5792332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4" name="SmartArt Placeholder 4">
            <a:extLst>
              <a:ext uri="{FF2B5EF4-FFF2-40B4-BE49-F238E27FC236}">
                <a16:creationId xmlns:a16="http://schemas.microsoft.com/office/drawing/2014/main" id="{C47C8B1A-7F93-B649-A7BC-746AF33C57D6}"/>
              </a:ext>
            </a:extLst>
          </p:cNvPr>
          <p:cNvSpPr>
            <a:spLocks noGrp="1"/>
          </p:cNvSpPr>
          <p:nvPr>
            <p:ph type="dgm" sz="quarter" idx="129" hasCustomPrompt="1"/>
          </p:nvPr>
        </p:nvSpPr>
        <p:spPr>
          <a:xfrm>
            <a:off x="5791367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5" name="SmartArt Placeholder 4">
            <a:extLst>
              <a:ext uri="{FF2B5EF4-FFF2-40B4-BE49-F238E27FC236}">
                <a16:creationId xmlns:a16="http://schemas.microsoft.com/office/drawing/2014/main" id="{CBF5AB7D-08C7-4441-94B1-431D5C826026}"/>
              </a:ext>
            </a:extLst>
          </p:cNvPr>
          <p:cNvSpPr>
            <a:spLocks noGrp="1"/>
          </p:cNvSpPr>
          <p:nvPr>
            <p:ph type="dgm" sz="quarter" idx="130" hasCustomPrompt="1"/>
          </p:nvPr>
        </p:nvSpPr>
        <p:spPr>
          <a:xfrm>
            <a:off x="5791368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6" name="SmartArt Placeholder 4">
            <a:extLst>
              <a:ext uri="{FF2B5EF4-FFF2-40B4-BE49-F238E27FC236}">
                <a16:creationId xmlns:a16="http://schemas.microsoft.com/office/drawing/2014/main" id="{E96AB84F-1B01-484D-9D13-3267E5B43073}"/>
              </a:ext>
            </a:extLst>
          </p:cNvPr>
          <p:cNvSpPr>
            <a:spLocks noGrp="1"/>
          </p:cNvSpPr>
          <p:nvPr>
            <p:ph type="dgm" sz="quarter" idx="131" hasCustomPrompt="1"/>
          </p:nvPr>
        </p:nvSpPr>
        <p:spPr>
          <a:xfrm>
            <a:off x="5791368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7" name="SmartArt Placeholder 4">
            <a:extLst>
              <a:ext uri="{FF2B5EF4-FFF2-40B4-BE49-F238E27FC236}">
                <a16:creationId xmlns:a16="http://schemas.microsoft.com/office/drawing/2014/main" id="{60F2E4F9-64FF-5649-A510-6630935E4E76}"/>
              </a:ext>
            </a:extLst>
          </p:cNvPr>
          <p:cNvSpPr>
            <a:spLocks noGrp="1"/>
          </p:cNvSpPr>
          <p:nvPr>
            <p:ph type="dgm" sz="quarter" idx="132" hasCustomPrompt="1"/>
          </p:nvPr>
        </p:nvSpPr>
        <p:spPr>
          <a:xfrm>
            <a:off x="5792331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8" name="SmartArt Placeholder 4">
            <a:extLst>
              <a:ext uri="{FF2B5EF4-FFF2-40B4-BE49-F238E27FC236}">
                <a16:creationId xmlns:a16="http://schemas.microsoft.com/office/drawing/2014/main" id="{B799A981-BF59-474F-9F29-B5F7FEDB3CAE}"/>
              </a:ext>
            </a:extLst>
          </p:cNvPr>
          <p:cNvSpPr>
            <a:spLocks noGrp="1"/>
          </p:cNvSpPr>
          <p:nvPr>
            <p:ph type="dgm" sz="quarter" idx="133" hasCustomPrompt="1"/>
          </p:nvPr>
        </p:nvSpPr>
        <p:spPr>
          <a:xfrm>
            <a:off x="5792331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9" name="SmartArt Placeholder 4">
            <a:extLst>
              <a:ext uri="{FF2B5EF4-FFF2-40B4-BE49-F238E27FC236}">
                <a16:creationId xmlns:a16="http://schemas.microsoft.com/office/drawing/2014/main" id="{4FFAE25E-FC07-DE47-AF8B-C9D323F2916C}"/>
              </a:ext>
            </a:extLst>
          </p:cNvPr>
          <p:cNvSpPr>
            <a:spLocks noGrp="1"/>
          </p:cNvSpPr>
          <p:nvPr>
            <p:ph type="dgm" sz="quarter" idx="134" hasCustomPrompt="1"/>
          </p:nvPr>
        </p:nvSpPr>
        <p:spPr>
          <a:xfrm>
            <a:off x="5791364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10" name="SmartArt Placeholder 4">
            <a:extLst>
              <a:ext uri="{FF2B5EF4-FFF2-40B4-BE49-F238E27FC236}">
                <a16:creationId xmlns:a16="http://schemas.microsoft.com/office/drawing/2014/main" id="{EE6A44F1-9ACD-9E4C-B4A6-B1D04F098537}"/>
              </a:ext>
            </a:extLst>
          </p:cNvPr>
          <p:cNvSpPr>
            <a:spLocks noGrp="1"/>
          </p:cNvSpPr>
          <p:nvPr>
            <p:ph type="dgm" sz="quarter" idx="135" hasCustomPrompt="1"/>
          </p:nvPr>
        </p:nvSpPr>
        <p:spPr>
          <a:xfrm>
            <a:off x="5791366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11" name="SmartArt Placeholder 4">
            <a:extLst>
              <a:ext uri="{FF2B5EF4-FFF2-40B4-BE49-F238E27FC236}">
                <a16:creationId xmlns:a16="http://schemas.microsoft.com/office/drawing/2014/main" id="{03F5DCB6-3080-1644-AE01-12B2625ABD72}"/>
              </a:ext>
            </a:extLst>
          </p:cNvPr>
          <p:cNvSpPr>
            <a:spLocks noGrp="1"/>
          </p:cNvSpPr>
          <p:nvPr>
            <p:ph type="dgm" sz="quarter" idx="136" hasCustomPrompt="1"/>
          </p:nvPr>
        </p:nvSpPr>
        <p:spPr>
          <a:xfrm>
            <a:off x="5791367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12" name="SmartArt Placeholder 4">
            <a:extLst>
              <a:ext uri="{FF2B5EF4-FFF2-40B4-BE49-F238E27FC236}">
                <a16:creationId xmlns:a16="http://schemas.microsoft.com/office/drawing/2014/main" id="{7AB7FF6A-1837-B64E-94F0-C76F1F020A87}"/>
              </a:ext>
            </a:extLst>
          </p:cNvPr>
          <p:cNvSpPr>
            <a:spLocks noGrp="1"/>
          </p:cNvSpPr>
          <p:nvPr>
            <p:ph type="dgm" sz="quarter" idx="137" hasCustomPrompt="1"/>
          </p:nvPr>
        </p:nvSpPr>
        <p:spPr>
          <a:xfrm>
            <a:off x="5791364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4" name="SmartArt Placeholder 4">
            <a:extLst>
              <a:ext uri="{FF2B5EF4-FFF2-40B4-BE49-F238E27FC236}">
                <a16:creationId xmlns:a16="http://schemas.microsoft.com/office/drawing/2014/main" id="{72B48CF5-8037-4E4F-B5CF-C648074DC791}"/>
              </a:ext>
            </a:extLst>
          </p:cNvPr>
          <p:cNvSpPr>
            <a:spLocks noGrp="1"/>
          </p:cNvSpPr>
          <p:nvPr>
            <p:ph type="dgm" sz="quarter" idx="138" hasCustomPrompt="1"/>
          </p:nvPr>
        </p:nvSpPr>
        <p:spPr>
          <a:xfrm>
            <a:off x="679286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5" name="SmartArt Placeholder 4">
            <a:extLst>
              <a:ext uri="{FF2B5EF4-FFF2-40B4-BE49-F238E27FC236}">
                <a16:creationId xmlns:a16="http://schemas.microsoft.com/office/drawing/2014/main" id="{E7101632-BF9A-5E48-8D95-E3DF428A08B5}"/>
              </a:ext>
            </a:extLst>
          </p:cNvPr>
          <p:cNvSpPr>
            <a:spLocks noGrp="1"/>
          </p:cNvSpPr>
          <p:nvPr>
            <p:ph type="dgm" sz="quarter" idx="139" hasCustomPrompt="1"/>
          </p:nvPr>
        </p:nvSpPr>
        <p:spPr>
          <a:xfrm>
            <a:off x="679286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6" name="SmartArt Placeholder 4">
            <a:extLst>
              <a:ext uri="{FF2B5EF4-FFF2-40B4-BE49-F238E27FC236}">
                <a16:creationId xmlns:a16="http://schemas.microsoft.com/office/drawing/2014/main" id="{15A98BDA-CA33-074B-8C8E-32C6B8025D0E}"/>
              </a:ext>
            </a:extLst>
          </p:cNvPr>
          <p:cNvSpPr>
            <a:spLocks noGrp="1"/>
          </p:cNvSpPr>
          <p:nvPr>
            <p:ph type="dgm" sz="quarter" idx="140" hasCustomPrompt="1"/>
          </p:nvPr>
        </p:nvSpPr>
        <p:spPr>
          <a:xfrm>
            <a:off x="6791900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7" name="SmartArt Placeholder 4">
            <a:extLst>
              <a:ext uri="{FF2B5EF4-FFF2-40B4-BE49-F238E27FC236}">
                <a16:creationId xmlns:a16="http://schemas.microsoft.com/office/drawing/2014/main" id="{72E20542-A9E7-1345-936F-CC6DFF5239E0}"/>
              </a:ext>
            </a:extLst>
          </p:cNvPr>
          <p:cNvSpPr>
            <a:spLocks noGrp="1"/>
          </p:cNvSpPr>
          <p:nvPr>
            <p:ph type="dgm" sz="quarter" idx="141" hasCustomPrompt="1"/>
          </p:nvPr>
        </p:nvSpPr>
        <p:spPr>
          <a:xfrm>
            <a:off x="679190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8" name="SmartArt Placeholder 4">
            <a:extLst>
              <a:ext uri="{FF2B5EF4-FFF2-40B4-BE49-F238E27FC236}">
                <a16:creationId xmlns:a16="http://schemas.microsoft.com/office/drawing/2014/main" id="{3A0ECB10-A0D9-F34E-8B1B-2F88BA44FC2E}"/>
              </a:ext>
            </a:extLst>
          </p:cNvPr>
          <p:cNvSpPr>
            <a:spLocks noGrp="1"/>
          </p:cNvSpPr>
          <p:nvPr>
            <p:ph type="dgm" sz="quarter" idx="142" hasCustomPrompt="1"/>
          </p:nvPr>
        </p:nvSpPr>
        <p:spPr>
          <a:xfrm>
            <a:off x="679190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9" name="SmartArt Placeholder 4">
            <a:extLst>
              <a:ext uri="{FF2B5EF4-FFF2-40B4-BE49-F238E27FC236}">
                <a16:creationId xmlns:a16="http://schemas.microsoft.com/office/drawing/2014/main" id="{0C8F5D61-C01E-C148-8B5D-985411B38316}"/>
              </a:ext>
            </a:extLst>
          </p:cNvPr>
          <p:cNvSpPr>
            <a:spLocks noGrp="1"/>
          </p:cNvSpPr>
          <p:nvPr>
            <p:ph type="dgm" sz="quarter" idx="143" hasCustomPrompt="1"/>
          </p:nvPr>
        </p:nvSpPr>
        <p:spPr>
          <a:xfrm>
            <a:off x="6792864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0" name="SmartArt Placeholder 4">
            <a:extLst>
              <a:ext uri="{FF2B5EF4-FFF2-40B4-BE49-F238E27FC236}">
                <a16:creationId xmlns:a16="http://schemas.microsoft.com/office/drawing/2014/main" id="{F5760954-381E-F646-AE3C-CC4674129B4F}"/>
              </a:ext>
            </a:extLst>
          </p:cNvPr>
          <p:cNvSpPr>
            <a:spLocks noGrp="1"/>
          </p:cNvSpPr>
          <p:nvPr>
            <p:ph type="dgm" sz="quarter" idx="144" hasCustomPrompt="1"/>
          </p:nvPr>
        </p:nvSpPr>
        <p:spPr>
          <a:xfrm>
            <a:off x="6792864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1" name="SmartArt Placeholder 4">
            <a:extLst>
              <a:ext uri="{FF2B5EF4-FFF2-40B4-BE49-F238E27FC236}">
                <a16:creationId xmlns:a16="http://schemas.microsoft.com/office/drawing/2014/main" id="{DCB3A1F7-36A5-6541-A8F5-400D75D6328A}"/>
              </a:ext>
            </a:extLst>
          </p:cNvPr>
          <p:cNvSpPr>
            <a:spLocks noGrp="1"/>
          </p:cNvSpPr>
          <p:nvPr>
            <p:ph type="dgm" sz="quarter" idx="145" hasCustomPrompt="1"/>
          </p:nvPr>
        </p:nvSpPr>
        <p:spPr>
          <a:xfrm>
            <a:off x="679189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2" name="SmartArt Placeholder 4">
            <a:extLst>
              <a:ext uri="{FF2B5EF4-FFF2-40B4-BE49-F238E27FC236}">
                <a16:creationId xmlns:a16="http://schemas.microsoft.com/office/drawing/2014/main" id="{7A2ADB20-AA38-CE4B-A785-0CE5BC5A123F}"/>
              </a:ext>
            </a:extLst>
          </p:cNvPr>
          <p:cNvSpPr>
            <a:spLocks noGrp="1"/>
          </p:cNvSpPr>
          <p:nvPr>
            <p:ph type="dgm" sz="quarter" idx="146" hasCustomPrompt="1"/>
          </p:nvPr>
        </p:nvSpPr>
        <p:spPr>
          <a:xfrm>
            <a:off x="679190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3" name="SmartArt Placeholder 4">
            <a:extLst>
              <a:ext uri="{FF2B5EF4-FFF2-40B4-BE49-F238E27FC236}">
                <a16:creationId xmlns:a16="http://schemas.microsoft.com/office/drawing/2014/main" id="{EE212360-213A-C04A-98E0-BB8F76046E99}"/>
              </a:ext>
            </a:extLst>
          </p:cNvPr>
          <p:cNvSpPr>
            <a:spLocks noGrp="1"/>
          </p:cNvSpPr>
          <p:nvPr>
            <p:ph type="dgm" sz="quarter" idx="147" hasCustomPrompt="1"/>
          </p:nvPr>
        </p:nvSpPr>
        <p:spPr>
          <a:xfrm>
            <a:off x="6791900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4" name="SmartArt Placeholder 4">
            <a:extLst>
              <a:ext uri="{FF2B5EF4-FFF2-40B4-BE49-F238E27FC236}">
                <a16:creationId xmlns:a16="http://schemas.microsoft.com/office/drawing/2014/main" id="{A0333252-67DC-F245-95B2-F912B26157BE}"/>
              </a:ext>
            </a:extLst>
          </p:cNvPr>
          <p:cNvSpPr>
            <a:spLocks noGrp="1"/>
          </p:cNvSpPr>
          <p:nvPr>
            <p:ph type="dgm" sz="quarter" idx="148" hasCustomPrompt="1"/>
          </p:nvPr>
        </p:nvSpPr>
        <p:spPr>
          <a:xfrm>
            <a:off x="679189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5" name="SmartArt Placeholder 4">
            <a:extLst>
              <a:ext uri="{FF2B5EF4-FFF2-40B4-BE49-F238E27FC236}">
                <a16:creationId xmlns:a16="http://schemas.microsoft.com/office/drawing/2014/main" id="{E573D733-B89C-7B4E-96E7-661622535D90}"/>
              </a:ext>
            </a:extLst>
          </p:cNvPr>
          <p:cNvSpPr>
            <a:spLocks noGrp="1"/>
          </p:cNvSpPr>
          <p:nvPr>
            <p:ph type="dgm" sz="quarter" idx="149" hasCustomPrompt="1"/>
          </p:nvPr>
        </p:nvSpPr>
        <p:spPr>
          <a:xfrm>
            <a:off x="779435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6" name="SmartArt Placeholder 4">
            <a:extLst>
              <a:ext uri="{FF2B5EF4-FFF2-40B4-BE49-F238E27FC236}">
                <a16:creationId xmlns:a16="http://schemas.microsoft.com/office/drawing/2014/main" id="{92310242-1155-B748-A293-CD7E520E6CEC}"/>
              </a:ext>
            </a:extLst>
          </p:cNvPr>
          <p:cNvSpPr>
            <a:spLocks noGrp="1"/>
          </p:cNvSpPr>
          <p:nvPr>
            <p:ph type="dgm" sz="quarter" idx="150" hasCustomPrompt="1"/>
          </p:nvPr>
        </p:nvSpPr>
        <p:spPr>
          <a:xfrm>
            <a:off x="779435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7" name="SmartArt Placeholder 4">
            <a:extLst>
              <a:ext uri="{FF2B5EF4-FFF2-40B4-BE49-F238E27FC236}">
                <a16:creationId xmlns:a16="http://schemas.microsoft.com/office/drawing/2014/main" id="{16C42E6F-EC6C-914B-AF31-645673352CFE}"/>
              </a:ext>
            </a:extLst>
          </p:cNvPr>
          <p:cNvSpPr>
            <a:spLocks noGrp="1"/>
          </p:cNvSpPr>
          <p:nvPr>
            <p:ph type="dgm" sz="quarter" idx="151" hasCustomPrompt="1"/>
          </p:nvPr>
        </p:nvSpPr>
        <p:spPr>
          <a:xfrm>
            <a:off x="779339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8" name="SmartArt Placeholder 4">
            <a:extLst>
              <a:ext uri="{FF2B5EF4-FFF2-40B4-BE49-F238E27FC236}">
                <a16:creationId xmlns:a16="http://schemas.microsoft.com/office/drawing/2014/main" id="{2F4E7B8B-9A69-CC4A-B961-3E9108DD2139}"/>
              </a:ext>
            </a:extLst>
          </p:cNvPr>
          <p:cNvSpPr>
            <a:spLocks noGrp="1"/>
          </p:cNvSpPr>
          <p:nvPr>
            <p:ph type="dgm" sz="quarter" idx="152" hasCustomPrompt="1"/>
          </p:nvPr>
        </p:nvSpPr>
        <p:spPr>
          <a:xfrm>
            <a:off x="779339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9" name="SmartArt Placeholder 4">
            <a:extLst>
              <a:ext uri="{FF2B5EF4-FFF2-40B4-BE49-F238E27FC236}">
                <a16:creationId xmlns:a16="http://schemas.microsoft.com/office/drawing/2014/main" id="{91F1B634-607E-FB48-827F-9BABC15B53BA}"/>
              </a:ext>
            </a:extLst>
          </p:cNvPr>
          <p:cNvSpPr>
            <a:spLocks noGrp="1"/>
          </p:cNvSpPr>
          <p:nvPr>
            <p:ph type="dgm" sz="quarter" idx="153" hasCustomPrompt="1"/>
          </p:nvPr>
        </p:nvSpPr>
        <p:spPr>
          <a:xfrm>
            <a:off x="779339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0" name="SmartArt Placeholder 4">
            <a:extLst>
              <a:ext uri="{FF2B5EF4-FFF2-40B4-BE49-F238E27FC236}">
                <a16:creationId xmlns:a16="http://schemas.microsoft.com/office/drawing/2014/main" id="{4151A955-F6DD-E140-A111-2022BED764A8}"/>
              </a:ext>
            </a:extLst>
          </p:cNvPr>
          <p:cNvSpPr>
            <a:spLocks noGrp="1"/>
          </p:cNvSpPr>
          <p:nvPr>
            <p:ph type="dgm" sz="quarter" idx="154" hasCustomPrompt="1"/>
          </p:nvPr>
        </p:nvSpPr>
        <p:spPr>
          <a:xfrm>
            <a:off x="779435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1" name="SmartArt Placeholder 4">
            <a:extLst>
              <a:ext uri="{FF2B5EF4-FFF2-40B4-BE49-F238E27FC236}">
                <a16:creationId xmlns:a16="http://schemas.microsoft.com/office/drawing/2014/main" id="{8489421A-33A4-C44A-9EF5-79571B7D9FA3}"/>
              </a:ext>
            </a:extLst>
          </p:cNvPr>
          <p:cNvSpPr>
            <a:spLocks noGrp="1"/>
          </p:cNvSpPr>
          <p:nvPr>
            <p:ph type="dgm" sz="quarter" idx="155" hasCustomPrompt="1"/>
          </p:nvPr>
        </p:nvSpPr>
        <p:spPr>
          <a:xfrm>
            <a:off x="779435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2" name="SmartArt Placeholder 4">
            <a:extLst>
              <a:ext uri="{FF2B5EF4-FFF2-40B4-BE49-F238E27FC236}">
                <a16:creationId xmlns:a16="http://schemas.microsoft.com/office/drawing/2014/main" id="{1AC4FE84-ECAA-5A4F-B0B3-A8441D120DB3}"/>
              </a:ext>
            </a:extLst>
          </p:cNvPr>
          <p:cNvSpPr>
            <a:spLocks noGrp="1"/>
          </p:cNvSpPr>
          <p:nvPr>
            <p:ph type="dgm" sz="quarter" idx="156" hasCustomPrompt="1"/>
          </p:nvPr>
        </p:nvSpPr>
        <p:spPr>
          <a:xfrm>
            <a:off x="779339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3" name="SmartArt Placeholder 4">
            <a:extLst>
              <a:ext uri="{FF2B5EF4-FFF2-40B4-BE49-F238E27FC236}">
                <a16:creationId xmlns:a16="http://schemas.microsoft.com/office/drawing/2014/main" id="{1BCA9CDE-3AED-BF42-B2D3-FFD87E4A6D31}"/>
              </a:ext>
            </a:extLst>
          </p:cNvPr>
          <p:cNvSpPr>
            <a:spLocks noGrp="1"/>
          </p:cNvSpPr>
          <p:nvPr>
            <p:ph type="dgm" sz="quarter" idx="157" hasCustomPrompt="1"/>
          </p:nvPr>
        </p:nvSpPr>
        <p:spPr>
          <a:xfrm>
            <a:off x="779339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4" name="SmartArt Placeholder 4">
            <a:extLst>
              <a:ext uri="{FF2B5EF4-FFF2-40B4-BE49-F238E27FC236}">
                <a16:creationId xmlns:a16="http://schemas.microsoft.com/office/drawing/2014/main" id="{3DC2FFD8-A345-9046-9EAB-C5F9F229B287}"/>
              </a:ext>
            </a:extLst>
          </p:cNvPr>
          <p:cNvSpPr>
            <a:spLocks noGrp="1"/>
          </p:cNvSpPr>
          <p:nvPr>
            <p:ph type="dgm" sz="quarter" idx="158" hasCustomPrompt="1"/>
          </p:nvPr>
        </p:nvSpPr>
        <p:spPr>
          <a:xfrm>
            <a:off x="779339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5" name="SmartArt Placeholder 4">
            <a:extLst>
              <a:ext uri="{FF2B5EF4-FFF2-40B4-BE49-F238E27FC236}">
                <a16:creationId xmlns:a16="http://schemas.microsoft.com/office/drawing/2014/main" id="{BAAA71ED-C9E7-A645-8F4D-21BB44F2D307}"/>
              </a:ext>
            </a:extLst>
          </p:cNvPr>
          <p:cNvSpPr>
            <a:spLocks noGrp="1"/>
          </p:cNvSpPr>
          <p:nvPr>
            <p:ph type="dgm" sz="quarter" idx="159" hasCustomPrompt="1"/>
          </p:nvPr>
        </p:nvSpPr>
        <p:spPr>
          <a:xfrm>
            <a:off x="779338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6" name="SmartArt Placeholder 4">
            <a:extLst>
              <a:ext uri="{FF2B5EF4-FFF2-40B4-BE49-F238E27FC236}">
                <a16:creationId xmlns:a16="http://schemas.microsoft.com/office/drawing/2014/main" id="{6EDB630B-F660-964F-B69F-AC105D948342}"/>
              </a:ext>
            </a:extLst>
          </p:cNvPr>
          <p:cNvSpPr>
            <a:spLocks noGrp="1"/>
          </p:cNvSpPr>
          <p:nvPr>
            <p:ph type="dgm" sz="quarter" idx="160" hasCustomPrompt="1"/>
          </p:nvPr>
        </p:nvSpPr>
        <p:spPr>
          <a:xfrm>
            <a:off x="879486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7" name="SmartArt Placeholder 4">
            <a:extLst>
              <a:ext uri="{FF2B5EF4-FFF2-40B4-BE49-F238E27FC236}">
                <a16:creationId xmlns:a16="http://schemas.microsoft.com/office/drawing/2014/main" id="{BDC19D3C-5A4B-104E-B628-A285476DB8D0}"/>
              </a:ext>
            </a:extLst>
          </p:cNvPr>
          <p:cNvSpPr>
            <a:spLocks noGrp="1"/>
          </p:cNvSpPr>
          <p:nvPr>
            <p:ph type="dgm" sz="quarter" idx="161" hasCustomPrompt="1"/>
          </p:nvPr>
        </p:nvSpPr>
        <p:spPr>
          <a:xfrm>
            <a:off x="879486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8" name="SmartArt Placeholder 4">
            <a:extLst>
              <a:ext uri="{FF2B5EF4-FFF2-40B4-BE49-F238E27FC236}">
                <a16:creationId xmlns:a16="http://schemas.microsoft.com/office/drawing/2014/main" id="{9533E1D4-972F-8541-806F-AE9CDAD2C153}"/>
              </a:ext>
            </a:extLst>
          </p:cNvPr>
          <p:cNvSpPr>
            <a:spLocks noGrp="1"/>
          </p:cNvSpPr>
          <p:nvPr>
            <p:ph type="dgm" sz="quarter" idx="162" hasCustomPrompt="1"/>
          </p:nvPr>
        </p:nvSpPr>
        <p:spPr>
          <a:xfrm>
            <a:off x="879390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9" name="SmartArt Placeholder 4">
            <a:extLst>
              <a:ext uri="{FF2B5EF4-FFF2-40B4-BE49-F238E27FC236}">
                <a16:creationId xmlns:a16="http://schemas.microsoft.com/office/drawing/2014/main" id="{6CF11CBC-2A82-A444-83A2-4E4B9CC0AA97}"/>
              </a:ext>
            </a:extLst>
          </p:cNvPr>
          <p:cNvSpPr>
            <a:spLocks noGrp="1"/>
          </p:cNvSpPr>
          <p:nvPr>
            <p:ph type="dgm" sz="quarter" idx="163" hasCustomPrompt="1"/>
          </p:nvPr>
        </p:nvSpPr>
        <p:spPr>
          <a:xfrm>
            <a:off x="879390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0" name="SmartArt Placeholder 4">
            <a:extLst>
              <a:ext uri="{FF2B5EF4-FFF2-40B4-BE49-F238E27FC236}">
                <a16:creationId xmlns:a16="http://schemas.microsoft.com/office/drawing/2014/main" id="{76AB5889-514A-4D45-B814-6C241EE9AD87}"/>
              </a:ext>
            </a:extLst>
          </p:cNvPr>
          <p:cNvSpPr>
            <a:spLocks noGrp="1"/>
          </p:cNvSpPr>
          <p:nvPr>
            <p:ph type="dgm" sz="quarter" idx="164" hasCustomPrompt="1"/>
          </p:nvPr>
        </p:nvSpPr>
        <p:spPr>
          <a:xfrm>
            <a:off x="879390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1" name="SmartArt Placeholder 4">
            <a:extLst>
              <a:ext uri="{FF2B5EF4-FFF2-40B4-BE49-F238E27FC236}">
                <a16:creationId xmlns:a16="http://schemas.microsoft.com/office/drawing/2014/main" id="{F08F7498-AFA0-7240-B0E6-F9730AFADADD}"/>
              </a:ext>
            </a:extLst>
          </p:cNvPr>
          <p:cNvSpPr>
            <a:spLocks noGrp="1"/>
          </p:cNvSpPr>
          <p:nvPr>
            <p:ph type="dgm" sz="quarter" idx="165" hasCustomPrompt="1"/>
          </p:nvPr>
        </p:nvSpPr>
        <p:spPr>
          <a:xfrm>
            <a:off x="879486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2" name="SmartArt Placeholder 4">
            <a:extLst>
              <a:ext uri="{FF2B5EF4-FFF2-40B4-BE49-F238E27FC236}">
                <a16:creationId xmlns:a16="http://schemas.microsoft.com/office/drawing/2014/main" id="{8C7B46E1-7F30-1F44-8184-B3BCC205522C}"/>
              </a:ext>
            </a:extLst>
          </p:cNvPr>
          <p:cNvSpPr>
            <a:spLocks noGrp="1"/>
          </p:cNvSpPr>
          <p:nvPr>
            <p:ph type="dgm" sz="quarter" idx="166" hasCustomPrompt="1"/>
          </p:nvPr>
        </p:nvSpPr>
        <p:spPr>
          <a:xfrm>
            <a:off x="879486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3" name="SmartArt Placeholder 4">
            <a:extLst>
              <a:ext uri="{FF2B5EF4-FFF2-40B4-BE49-F238E27FC236}">
                <a16:creationId xmlns:a16="http://schemas.microsoft.com/office/drawing/2014/main" id="{BA39093F-CE2C-B342-BD55-F1B199D69574}"/>
              </a:ext>
            </a:extLst>
          </p:cNvPr>
          <p:cNvSpPr>
            <a:spLocks noGrp="1"/>
          </p:cNvSpPr>
          <p:nvPr>
            <p:ph type="dgm" sz="quarter" idx="167" hasCustomPrompt="1"/>
          </p:nvPr>
        </p:nvSpPr>
        <p:spPr>
          <a:xfrm>
            <a:off x="879390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4" name="SmartArt Placeholder 4">
            <a:extLst>
              <a:ext uri="{FF2B5EF4-FFF2-40B4-BE49-F238E27FC236}">
                <a16:creationId xmlns:a16="http://schemas.microsoft.com/office/drawing/2014/main" id="{7BA3215D-8767-0F4C-A9AB-23D0D15782BA}"/>
              </a:ext>
            </a:extLst>
          </p:cNvPr>
          <p:cNvSpPr>
            <a:spLocks noGrp="1"/>
          </p:cNvSpPr>
          <p:nvPr>
            <p:ph type="dgm" sz="quarter" idx="168" hasCustomPrompt="1"/>
          </p:nvPr>
        </p:nvSpPr>
        <p:spPr>
          <a:xfrm>
            <a:off x="879390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5" name="SmartArt Placeholder 4">
            <a:extLst>
              <a:ext uri="{FF2B5EF4-FFF2-40B4-BE49-F238E27FC236}">
                <a16:creationId xmlns:a16="http://schemas.microsoft.com/office/drawing/2014/main" id="{A988EC68-E0F8-5B47-860E-C10EA8645EB7}"/>
              </a:ext>
            </a:extLst>
          </p:cNvPr>
          <p:cNvSpPr>
            <a:spLocks noGrp="1"/>
          </p:cNvSpPr>
          <p:nvPr>
            <p:ph type="dgm" sz="quarter" idx="169" hasCustomPrompt="1"/>
          </p:nvPr>
        </p:nvSpPr>
        <p:spPr>
          <a:xfrm>
            <a:off x="879390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6" name="SmartArt Placeholder 4">
            <a:extLst>
              <a:ext uri="{FF2B5EF4-FFF2-40B4-BE49-F238E27FC236}">
                <a16:creationId xmlns:a16="http://schemas.microsoft.com/office/drawing/2014/main" id="{3A6F09E9-0EDE-DE4C-A626-BBAC0CC0069D}"/>
              </a:ext>
            </a:extLst>
          </p:cNvPr>
          <p:cNvSpPr>
            <a:spLocks noGrp="1"/>
          </p:cNvSpPr>
          <p:nvPr>
            <p:ph type="dgm" sz="quarter" idx="170" hasCustomPrompt="1"/>
          </p:nvPr>
        </p:nvSpPr>
        <p:spPr>
          <a:xfrm>
            <a:off x="879389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7" name="SmartArt Placeholder 4">
            <a:extLst>
              <a:ext uri="{FF2B5EF4-FFF2-40B4-BE49-F238E27FC236}">
                <a16:creationId xmlns:a16="http://schemas.microsoft.com/office/drawing/2014/main" id="{35AF5881-52D5-F047-A764-E2108E07208C}"/>
              </a:ext>
            </a:extLst>
          </p:cNvPr>
          <p:cNvSpPr>
            <a:spLocks noGrp="1"/>
          </p:cNvSpPr>
          <p:nvPr>
            <p:ph type="dgm" sz="quarter" idx="171" hasCustomPrompt="1"/>
          </p:nvPr>
        </p:nvSpPr>
        <p:spPr>
          <a:xfrm>
            <a:off x="979635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8" name="SmartArt Placeholder 4">
            <a:extLst>
              <a:ext uri="{FF2B5EF4-FFF2-40B4-BE49-F238E27FC236}">
                <a16:creationId xmlns:a16="http://schemas.microsoft.com/office/drawing/2014/main" id="{8F42F657-E12A-F24B-BCB7-5A8EA0BE061F}"/>
              </a:ext>
            </a:extLst>
          </p:cNvPr>
          <p:cNvSpPr>
            <a:spLocks noGrp="1"/>
          </p:cNvSpPr>
          <p:nvPr>
            <p:ph type="dgm" sz="quarter" idx="172" hasCustomPrompt="1"/>
          </p:nvPr>
        </p:nvSpPr>
        <p:spPr>
          <a:xfrm>
            <a:off x="979635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9" name="SmartArt Placeholder 4">
            <a:extLst>
              <a:ext uri="{FF2B5EF4-FFF2-40B4-BE49-F238E27FC236}">
                <a16:creationId xmlns:a16="http://schemas.microsoft.com/office/drawing/2014/main" id="{A9F3B08D-6250-9A4B-9CC9-9235620327FB}"/>
              </a:ext>
            </a:extLst>
          </p:cNvPr>
          <p:cNvSpPr>
            <a:spLocks noGrp="1"/>
          </p:cNvSpPr>
          <p:nvPr>
            <p:ph type="dgm" sz="quarter" idx="173" hasCustomPrompt="1"/>
          </p:nvPr>
        </p:nvSpPr>
        <p:spPr>
          <a:xfrm>
            <a:off x="979539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0" name="SmartArt Placeholder 4">
            <a:extLst>
              <a:ext uri="{FF2B5EF4-FFF2-40B4-BE49-F238E27FC236}">
                <a16:creationId xmlns:a16="http://schemas.microsoft.com/office/drawing/2014/main" id="{BB04BA58-C66D-B645-B31B-E46449DE69CD}"/>
              </a:ext>
            </a:extLst>
          </p:cNvPr>
          <p:cNvSpPr>
            <a:spLocks noGrp="1"/>
          </p:cNvSpPr>
          <p:nvPr>
            <p:ph type="dgm" sz="quarter" idx="174" hasCustomPrompt="1"/>
          </p:nvPr>
        </p:nvSpPr>
        <p:spPr>
          <a:xfrm>
            <a:off x="979539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1" name="SmartArt Placeholder 4">
            <a:extLst>
              <a:ext uri="{FF2B5EF4-FFF2-40B4-BE49-F238E27FC236}">
                <a16:creationId xmlns:a16="http://schemas.microsoft.com/office/drawing/2014/main" id="{7AF7EAC8-8862-8043-ADD5-7D22B6FF408E}"/>
              </a:ext>
            </a:extLst>
          </p:cNvPr>
          <p:cNvSpPr>
            <a:spLocks noGrp="1"/>
          </p:cNvSpPr>
          <p:nvPr>
            <p:ph type="dgm" sz="quarter" idx="175" hasCustomPrompt="1"/>
          </p:nvPr>
        </p:nvSpPr>
        <p:spPr>
          <a:xfrm>
            <a:off x="979539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2" name="SmartArt Placeholder 4">
            <a:extLst>
              <a:ext uri="{FF2B5EF4-FFF2-40B4-BE49-F238E27FC236}">
                <a16:creationId xmlns:a16="http://schemas.microsoft.com/office/drawing/2014/main" id="{8694F2E6-E752-1A46-BCA9-CC14D3AB7F6B}"/>
              </a:ext>
            </a:extLst>
          </p:cNvPr>
          <p:cNvSpPr>
            <a:spLocks noGrp="1"/>
          </p:cNvSpPr>
          <p:nvPr>
            <p:ph type="dgm" sz="quarter" idx="176" hasCustomPrompt="1"/>
          </p:nvPr>
        </p:nvSpPr>
        <p:spPr>
          <a:xfrm>
            <a:off x="979635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3" name="SmartArt Placeholder 4">
            <a:extLst>
              <a:ext uri="{FF2B5EF4-FFF2-40B4-BE49-F238E27FC236}">
                <a16:creationId xmlns:a16="http://schemas.microsoft.com/office/drawing/2014/main" id="{1E237C9C-0FDB-F547-9D72-707092EE5B26}"/>
              </a:ext>
            </a:extLst>
          </p:cNvPr>
          <p:cNvSpPr>
            <a:spLocks noGrp="1"/>
          </p:cNvSpPr>
          <p:nvPr>
            <p:ph type="dgm" sz="quarter" idx="177" hasCustomPrompt="1"/>
          </p:nvPr>
        </p:nvSpPr>
        <p:spPr>
          <a:xfrm>
            <a:off x="979635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4" name="SmartArt Placeholder 4">
            <a:extLst>
              <a:ext uri="{FF2B5EF4-FFF2-40B4-BE49-F238E27FC236}">
                <a16:creationId xmlns:a16="http://schemas.microsoft.com/office/drawing/2014/main" id="{9A707CEE-2087-1D4A-907F-BA01ACF19B51}"/>
              </a:ext>
            </a:extLst>
          </p:cNvPr>
          <p:cNvSpPr>
            <a:spLocks noGrp="1"/>
          </p:cNvSpPr>
          <p:nvPr>
            <p:ph type="dgm" sz="quarter" idx="178" hasCustomPrompt="1"/>
          </p:nvPr>
        </p:nvSpPr>
        <p:spPr>
          <a:xfrm>
            <a:off x="979539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5" name="SmartArt Placeholder 4">
            <a:extLst>
              <a:ext uri="{FF2B5EF4-FFF2-40B4-BE49-F238E27FC236}">
                <a16:creationId xmlns:a16="http://schemas.microsoft.com/office/drawing/2014/main" id="{D4E4F204-8B26-5942-8435-9C97D4ADF107}"/>
              </a:ext>
            </a:extLst>
          </p:cNvPr>
          <p:cNvSpPr>
            <a:spLocks noGrp="1"/>
          </p:cNvSpPr>
          <p:nvPr>
            <p:ph type="dgm" sz="quarter" idx="179" hasCustomPrompt="1"/>
          </p:nvPr>
        </p:nvSpPr>
        <p:spPr>
          <a:xfrm>
            <a:off x="979539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6" name="SmartArt Placeholder 4">
            <a:extLst>
              <a:ext uri="{FF2B5EF4-FFF2-40B4-BE49-F238E27FC236}">
                <a16:creationId xmlns:a16="http://schemas.microsoft.com/office/drawing/2014/main" id="{8E12DA37-9663-2546-B073-6A4D8F12A947}"/>
              </a:ext>
            </a:extLst>
          </p:cNvPr>
          <p:cNvSpPr>
            <a:spLocks noGrp="1"/>
          </p:cNvSpPr>
          <p:nvPr>
            <p:ph type="dgm" sz="quarter" idx="180" hasCustomPrompt="1"/>
          </p:nvPr>
        </p:nvSpPr>
        <p:spPr>
          <a:xfrm>
            <a:off x="979539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7" name="SmartArt Placeholder 4">
            <a:extLst>
              <a:ext uri="{FF2B5EF4-FFF2-40B4-BE49-F238E27FC236}">
                <a16:creationId xmlns:a16="http://schemas.microsoft.com/office/drawing/2014/main" id="{2AC55D12-2D3F-9541-BB1C-CC31A22B6665}"/>
              </a:ext>
            </a:extLst>
          </p:cNvPr>
          <p:cNvSpPr>
            <a:spLocks noGrp="1"/>
          </p:cNvSpPr>
          <p:nvPr>
            <p:ph type="dgm" sz="quarter" idx="181" hasCustomPrompt="1"/>
          </p:nvPr>
        </p:nvSpPr>
        <p:spPr>
          <a:xfrm>
            <a:off x="979539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8" name="SmartArt Placeholder 4">
            <a:extLst>
              <a:ext uri="{FF2B5EF4-FFF2-40B4-BE49-F238E27FC236}">
                <a16:creationId xmlns:a16="http://schemas.microsoft.com/office/drawing/2014/main" id="{13FBDD72-D7FF-314C-9437-EDEA08FB4519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>
            <a:off x="1079880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9" name="SmartArt Placeholder 4">
            <a:extLst>
              <a:ext uri="{FF2B5EF4-FFF2-40B4-BE49-F238E27FC236}">
                <a16:creationId xmlns:a16="http://schemas.microsoft.com/office/drawing/2014/main" id="{61003F1B-E87C-2D4F-8AA4-60BC049073E6}"/>
              </a:ext>
            </a:extLst>
          </p:cNvPr>
          <p:cNvSpPr>
            <a:spLocks noGrp="1"/>
          </p:cNvSpPr>
          <p:nvPr>
            <p:ph type="dgm" sz="quarter" idx="183" hasCustomPrompt="1"/>
          </p:nvPr>
        </p:nvSpPr>
        <p:spPr>
          <a:xfrm>
            <a:off x="1079880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0" name="SmartArt Placeholder 4">
            <a:extLst>
              <a:ext uri="{FF2B5EF4-FFF2-40B4-BE49-F238E27FC236}">
                <a16:creationId xmlns:a16="http://schemas.microsoft.com/office/drawing/2014/main" id="{A57942A6-FF4B-1743-9923-619AB62E0AB6}"/>
              </a:ext>
            </a:extLst>
          </p:cNvPr>
          <p:cNvSpPr>
            <a:spLocks noGrp="1"/>
          </p:cNvSpPr>
          <p:nvPr>
            <p:ph type="dgm" sz="quarter" idx="184" hasCustomPrompt="1"/>
          </p:nvPr>
        </p:nvSpPr>
        <p:spPr>
          <a:xfrm>
            <a:off x="10797835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1" name="SmartArt Placeholder 4">
            <a:extLst>
              <a:ext uri="{FF2B5EF4-FFF2-40B4-BE49-F238E27FC236}">
                <a16:creationId xmlns:a16="http://schemas.microsoft.com/office/drawing/2014/main" id="{08740B29-5128-8A4B-9137-6A52188D6C93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>
            <a:off x="10797836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2" name="SmartArt Placeholder 4">
            <a:extLst>
              <a:ext uri="{FF2B5EF4-FFF2-40B4-BE49-F238E27FC236}">
                <a16:creationId xmlns:a16="http://schemas.microsoft.com/office/drawing/2014/main" id="{8D88D872-F251-E64C-9AA2-FD7804E72B56}"/>
              </a:ext>
            </a:extLst>
          </p:cNvPr>
          <p:cNvSpPr>
            <a:spLocks noGrp="1"/>
          </p:cNvSpPr>
          <p:nvPr>
            <p:ph type="dgm" sz="quarter" idx="186" hasCustomPrompt="1"/>
          </p:nvPr>
        </p:nvSpPr>
        <p:spPr>
          <a:xfrm>
            <a:off x="1079783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3" name="SmartArt Placeholder 4">
            <a:extLst>
              <a:ext uri="{FF2B5EF4-FFF2-40B4-BE49-F238E27FC236}">
                <a16:creationId xmlns:a16="http://schemas.microsoft.com/office/drawing/2014/main" id="{1F09D1C6-56C4-9E4A-B090-B59DD02933D8}"/>
              </a:ext>
            </a:extLst>
          </p:cNvPr>
          <p:cNvSpPr>
            <a:spLocks noGrp="1"/>
          </p:cNvSpPr>
          <p:nvPr>
            <p:ph type="dgm" sz="quarter" idx="187" hasCustomPrompt="1"/>
          </p:nvPr>
        </p:nvSpPr>
        <p:spPr>
          <a:xfrm>
            <a:off x="10798799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4" name="SmartArt Placeholder 4">
            <a:extLst>
              <a:ext uri="{FF2B5EF4-FFF2-40B4-BE49-F238E27FC236}">
                <a16:creationId xmlns:a16="http://schemas.microsoft.com/office/drawing/2014/main" id="{049B0394-C87B-DE4B-B92D-D4097452B01D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>
            <a:off x="10798799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5" name="SmartArt Placeholder 4">
            <a:extLst>
              <a:ext uri="{FF2B5EF4-FFF2-40B4-BE49-F238E27FC236}">
                <a16:creationId xmlns:a16="http://schemas.microsoft.com/office/drawing/2014/main" id="{B2E4843A-900B-DA4A-8C1B-9100723B571D}"/>
              </a:ext>
            </a:extLst>
          </p:cNvPr>
          <p:cNvSpPr>
            <a:spLocks noGrp="1"/>
          </p:cNvSpPr>
          <p:nvPr>
            <p:ph type="dgm" sz="quarter" idx="189" hasCustomPrompt="1"/>
          </p:nvPr>
        </p:nvSpPr>
        <p:spPr>
          <a:xfrm>
            <a:off x="1079783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6" name="SmartArt Placeholder 4">
            <a:extLst>
              <a:ext uri="{FF2B5EF4-FFF2-40B4-BE49-F238E27FC236}">
                <a16:creationId xmlns:a16="http://schemas.microsoft.com/office/drawing/2014/main" id="{F49B4BE2-959F-CB41-82DB-73A40F158D56}"/>
              </a:ext>
            </a:extLst>
          </p:cNvPr>
          <p:cNvSpPr>
            <a:spLocks noGrp="1"/>
          </p:cNvSpPr>
          <p:nvPr>
            <p:ph type="dgm" sz="quarter" idx="190" hasCustomPrompt="1"/>
          </p:nvPr>
        </p:nvSpPr>
        <p:spPr>
          <a:xfrm>
            <a:off x="10797834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7" name="SmartArt Placeholder 4">
            <a:extLst>
              <a:ext uri="{FF2B5EF4-FFF2-40B4-BE49-F238E27FC236}">
                <a16:creationId xmlns:a16="http://schemas.microsoft.com/office/drawing/2014/main" id="{1688BB1B-6D16-EB40-95FA-8B1F51B183AD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>
            <a:off x="10797835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8" name="SmartArt Placeholder 4">
            <a:extLst>
              <a:ext uri="{FF2B5EF4-FFF2-40B4-BE49-F238E27FC236}">
                <a16:creationId xmlns:a16="http://schemas.microsoft.com/office/drawing/2014/main" id="{2DF15219-DD5A-E34C-BF75-920297E4D82F}"/>
              </a:ext>
            </a:extLst>
          </p:cNvPr>
          <p:cNvSpPr>
            <a:spLocks noGrp="1"/>
          </p:cNvSpPr>
          <p:nvPr>
            <p:ph type="dgm" sz="quarter" idx="192" hasCustomPrompt="1"/>
          </p:nvPr>
        </p:nvSpPr>
        <p:spPr>
          <a:xfrm>
            <a:off x="10797832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C9C9D-DDD8-2546-9467-B13091FF49A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7793389" y="469393"/>
            <a:ext cx="3939825" cy="968474"/>
          </a:xfrm>
        </p:spPr>
        <p:txBody>
          <a:bodyPr/>
          <a:lstStyle>
            <a:lvl1pPr>
              <a:lnSpc>
                <a:spcPct val="100000"/>
              </a:lnSpc>
              <a:defRPr sz="2000" b="1" i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 dirty="0"/>
              <a:t>Key (use the drawing tools to create bars representing time)</a:t>
            </a:r>
          </a:p>
        </p:txBody>
      </p:sp>
      <p:sp>
        <p:nvSpPr>
          <p:cNvPr id="13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6780099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on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124755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lli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076"/>
            <a:ext cx="11277600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(delete/duplicate lollipops as required)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EA3A8-9081-684F-A023-5B310CD83978}"/>
              </a:ext>
            </a:extLst>
          </p:cNvPr>
          <p:cNvSpPr txBox="1"/>
          <p:nvPr userDrawn="1"/>
        </p:nvSpPr>
        <p:spPr>
          <a:xfrm>
            <a:off x="12083143" y="46781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B0CA8-E916-E940-A6C6-3791EB40866E}"/>
              </a:ext>
            </a:extLst>
          </p:cNvPr>
          <p:cNvSpPr txBox="1"/>
          <p:nvPr userDrawn="1"/>
        </p:nvSpPr>
        <p:spPr>
          <a:xfrm>
            <a:off x="11821887" y="3184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31C2373E-C77A-5244-A996-FE16E9C6E9BF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713880" y="282892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A8741254-4FC2-EC4F-8083-6EDAD1F9FB0B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700523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2" name="SmartArt Placeholder 6">
            <a:extLst>
              <a:ext uri="{FF2B5EF4-FFF2-40B4-BE49-F238E27FC236}">
                <a16:creationId xmlns:a16="http://schemas.microsoft.com/office/drawing/2014/main" id="{A24A7D28-06E7-4F44-B916-E9694C76BD7F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 flipH="1">
            <a:off x="1179079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8BD6A445-13FF-0540-90D3-08B7B06FE50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43649" y="2830382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B334F42-9559-8446-99FC-FEE8EDECDEA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30292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5" name="SmartArt Placeholder 6">
            <a:extLst>
              <a:ext uri="{FF2B5EF4-FFF2-40B4-BE49-F238E27FC236}">
                <a16:creationId xmlns:a16="http://schemas.microsoft.com/office/drawing/2014/main" id="{266217B7-C8DC-C941-A3E6-B1AD1166C9FB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 flipH="1">
            <a:off x="3908848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06CCB69-D32E-1F4A-AD2F-0256A99EA7D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4821433" y="2826206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3A8FEC1B-251D-DF4A-9019-F587DBE07CA7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4808076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8" name="SmartArt Placeholder 6">
            <a:extLst>
              <a:ext uri="{FF2B5EF4-FFF2-40B4-BE49-F238E27FC236}">
                <a16:creationId xmlns:a16="http://schemas.microsoft.com/office/drawing/2014/main" id="{F8154491-493C-B84F-9168-9AB504F449C7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 flipH="1">
            <a:off x="5286632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89" name="Text Placeholder 5">
            <a:extLst>
              <a:ext uri="{FF2B5EF4-FFF2-40B4-BE49-F238E27FC236}">
                <a16:creationId xmlns:a16="http://schemas.microsoft.com/office/drawing/2014/main" id="{0DEF517F-2A5B-EB4D-953B-DDADF9C5B35B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2098704" y="2826206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DC2FA949-FBBA-5142-A9C5-2303764142F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2085347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1" name="SmartArt Placeholder 6">
            <a:extLst>
              <a:ext uri="{FF2B5EF4-FFF2-40B4-BE49-F238E27FC236}">
                <a16:creationId xmlns:a16="http://schemas.microsoft.com/office/drawing/2014/main" id="{B7C2B411-5DAD-AE4D-BE29-7F937EF38700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 flipH="1">
            <a:off x="2563903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F0146DA-77A8-2D41-8EE9-E2B2F1A3E336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6143236" y="282892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89308FD3-6599-FC45-B115-3F3CD01E94C1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6129879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6" name="SmartArt Placeholder 6">
            <a:extLst>
              <a:ext uri="{FF2B5EF4-FFF2-40B4-BE49-F238E27FC236}">
                <a16:creationId xmlns:a16="http://schemas.microsoft.com/office/drawing/2014/main" id="{7CC9D814-D600-DF48-B9E8-2BE9447E21A5}"/>
              </a:ext>
            </a:extLst>
          </p:cNvPr>
          <p:cNvSpPr>
            <a:spLocks noGrp="1"/>
          </p:cNvSpPr>
          <p:nvPr>
            <p:ph type="dgm" sz="quarter" idx="206" hasCustomPrompt="1"/>
          </p:nvPr>
        </p:nvSpPr>
        <p:spPr>
          <a:xfrm flipH="1">
            <a:off x="6608435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7C4FE719-395A-0C4C-A35E-0191652917FF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8873005" y="2830382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63F97BEE-F8F1-C94D-9477-2E208E8E047F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8859648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0" name="SmartArt Placeholder 6">
            <a:extLst>
              <a:ext uri="{FF2B5EF4-FFF2-40B4-BE49-F238E27FC236}">
                <a16:creationId xmlns:a16="http://schemas.microsoft.com/office/drawing/2014/main" id="{87418F39-450F-2F46-B6A4-B4033E182BDB}"/>
              </a:ext>
            </a:extLst>
          </p:cNvPr>
          <p:cNvSpPr>
            <a:spLocks noGrp="1"/>
          </p:cNvSpPr>
          <p:nvPr>
            <p:ph type="dgm" sz="quarter" idx="209" hasCustomPrompt="1"/>
          </p:nvPr>
        </p:nvSpPr>
        <p:spPr>
          <a:xfrm flipH="1">
            <a:off x="9338204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088D9765-C95B-9742-8605-4DF75CEDAA8C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10250789" y="2826206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6A121172-02C9-CA46-B9BC-9C3AAC21EEE4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10237432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3" name="SmartArt Placeholder 6">
            <a:extLst>
              <a:ext uri="{FF2B5EF4-FFF2-40B4-BE49-F238E27FC236}">
                <a16:creationId xmlns:a16="http://schemas.microsoft.com/office/drawing/2014/main" id="{3099FF4B-CBBB-E341-8845-73C2886CD21A}"/>
              </a:ext>
            </a:extLst>
          </p:cNvPr>
          <p:cNvSpPr>
            <a:spLocks noGrp="1"/>
          </p:cNvSpPr>
          <p:nvPr>
            <p:ph type="dgm" sz="quarter" idx="212" hasCustomPrompt="1"/>
          </p:nvPr>
        </p:nvSpPr>
        <p:spPr>
          <a:xfrm flipH="1">
            <a:off x="10715988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33AE94E9-FC1B-5A4C-B562-4280A649E413}"/>
              </a:ext>
            </a:extLst>
          </p:cNvPr>
          <p:cNvSpPr>
            <a:spLocks noGrp="1"/>
          </p:cNvSpPr>
          <p:nvPr>
            <p:ph type="body" sz="quarter" idx="213" hasCustomPrompt="1"/>
          </p:nvPr>
        </p:nvSpPr>
        <p:spPr>
          <a:xfrm>
            <a:off x="7528060" y="2826206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56B698C3-3CAE-F64F-87CF-1CA2E4C11A9B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7514703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6" name="SmartArt Placeholder 6">
            <a:extLst>
              <a:ext uri="{FF2B5EF4-FFF2-40B4-BE49-F238E27FC236}">
                <a16:creationId xmlns:a16="http://schemas.microsoft.com/office/drawing/2014/main" id="{E3978FDA-F516-7D46-8CEC-B7D1C24E8CF6}"/>
              </a:ext>
            </a:extLst>
          </p:cNvPr>
          <p:cNvSpPr>
            <a:spLocks noGrp="1"/>
          </p:cNvSpPr>
          <p:nvPr>
            <p:ph type="dgm" sz="quarter" idx="215" hasCustomPrompt="1"/>
          </p:nvPr>
        </p:nvSpPr>
        <p:spPr>
          <a:xfrm flipH="1">
            <a:off x="7993257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7319C807-75A6-8E43-BB17-16F3CE65F015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6143236" y="528167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0F3ED34E-B610-1D40-BA37-37C5B51F2251}"/>
              </a:ext>
            </a:extLst>
          </p:cNvPr>
          <p:cNvSpPr>
            <a:spLocks noGrp="1"/>
          </p:cNvSpPr>
          <p:nvPr>
            <p:ph type="body" sz="quarter" idx="217" hasCustomPrompt="1"/>
          </p:nvPr>
        </p:nvSpPr>
        <p:spPr>
          <a:xfrm>
            <a:off x="6129879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5" name="SmartArt Placeholder 6">
            <a:extLst>
              <a:ext uri="{FF2B5EF4-FFF2-40B4-BE49-F238E27FC236}">
                <a16:creationId xmlns:a16="http://schemas.microsoft.com/office/drawing/2014/main" id="{320CF9C1-F289-044D-97F8-083AEF1E99B4}"/>
              </a:ext>
            </a:extLst>
          </p:cNvPr>
          <p:cNvSpPr>
            <a:spLocks noGrp="1"/>
          </p:cNvSpPr>
          <p:nvPr>
            <p:ph type="dgm" sz="quarter" idx="218" hasCustomPrompt="1"/>
          </p:nvPr>
        </p:nvSpPr>
        <p:spPr>
          <a:xfrm flipH="1">
            <a:off x="6608435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876BF7B3-707C-5240-A4B7-9C33E29C058E}"/>
              </a:ext>
            </a:extLst>
          </p:cNvPr>
          <p:cNvSpPr>
            <a:spLocks noGrp="1"/>
          </p:cNvSpPr>
          <p:nvPr>
            <p:ph type="body" sz="quarter" idx="219" hasCustomPrompt="1"/>
          </p:nvPr>
        </p:nvSpPr>
        <p:spPr>
          <a:xfrm>
            <a:off x="8873005" y="5283135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77B033C6-F68F-4D4B-9919-7F2125B29EEC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8859648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8" name="SmartArt Placeholder 6">
            <a:extLst>
              <a:ext uri="{FF2B5EF4-FFF2-40B4-BE49-F238E27FC236}">
                <a16:creationId xmlns:a16="http://schemas.microsoft.com/office/drawing/2014/main" id="{4163ED3C-1BD1-3C40-AD3E-D9FFB3B98182}"/>
              </a:ext>
            </a:extLst>
          </p:cNvPr>
          <p:cNvSpPr>
            <a:spLocks noGrp="1"/>
          </p:cNvSpPr>
          <p:nvPr>
            <p:ph type="dgm" sz="quarter" idx="221" hasCustomPrompt="1"/>
          </p:nvPr>
        </p:nvSpPr>
        <p:spPr>
          <a:xfrm flipH="1">
            <a:off x="9338204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376E33A7-05F9-1A49-A21C-6ACE8B4BDE3D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10250789" y="5278959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E604B13F-A18E-6547-B288-9C923C1BF1D2}"/>
              </a:ext>
            </a:extLst>
          </p:cNvPr>
          <p:cNvSpPr>
            <a:spLocks noGrp="1"/>
          </p:cNvSpPr>
          <p:nvPr>
            <p:ph type="body" sz="quarter" idx="223" hasCustomPrompt="1"/>
          </p:nvPr>
        </p:nvSpPr>
        <p:spPr>
          <a:xfrm>
            <a:off x="10237432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1" name="SmartArt Placeholder 6">
            <a:extLst>
              <a:ext uri="{FF2B5EF4-FFF2-40B4-BE49-F238E27FC236}">
                <a16:creationId xmlns:a16="http://schemas.microsoft.com/office/drawing/2014/main" id="{8CAA2D9A-0EDE-0F4B-8711-D39F1D7685D2}"/>
              </a:ext>
            </a:extLst>
          </p:cNvPr>
          <p:cNvSpPr>
            <a:spLocks noGrp="1"/>
          </p:cNvSpPr>
          <p:nvPr>
            <p:ph type="dgm" sz="quarter" idx="224" hasCustomPrompt="1"/>
          </p:nvPr>
        </p:nvSpPr>
        <p:spPr>
          <a:xfrm flipH="1">
            <a:off x="10715988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CB126D37-9888-CF4F-A0DB-397E95C46A70}"/>
              </a:ext>
            </a:extLst>
          </p:cNvPr>
          <p:cNvSpPr>
            <a:spLocks noGrp="1"/>
          </p:cNvSpPr>
          <p:nvPr>
            <p:ph type="body" sz="quarter" idx="225" hasCustomPrompt="1"/>
          </p:nvPr>
        </p:nvSpPr>
        <p:spPr>
          <a:xfrm>
            <a:off x="7528060" y="5278959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3" name="Text Placeholder 5">
            <a:extLst>
              <a:ext uri="{FF2B5EF4-FFF2-40B4-BE49-F238E27FC236}">
                <a16:creationId xmlns:a16="http://schemas.microsoft.com/office/drawing/2014/main" id="{90D34AD4-CFEA-E242-BCBB-172E87CD3576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7514703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4" name="SmartArt Placeholder 6">
            <a:extLst>
              <a:ext uri="{FF2B5EF4-FFF2-40B4-BE49-F238E27FC236}">
                <a16:creationId xmlns:a16="http://schemas.microsoft.com/office/drawing/2014/main" id="{F63B2F72-2A3C-2844-9304-6D61EB719B08}"/>
              </a:ext>
            </a:extLst>
          </p:cNvPr>
          <p:cNvSpPr>
            <a:spLocks noGrp="1"/>
          </p:cNvSpPr>
          <p:nvPr>
            <p:ph type="dgm" sz="quarter" idx="227" hasCustomPrompt="1"/>
          </p:nvPr>
        </p:nvSpPr>
        <p:spPr>
          <a:xfrm flipH="1">
            <a:off x="7993257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15" name="Text Placeholder 5">
            <a:extLst>
              <a:ext uri="{FF2B5EF4-FFF2-40B4-BE49-F238E27FC236}">
                <a16:creationId xmlns:a16="http://schemas.microsoft.com/office/drawing/2014/main" id="{C57CBB52-3279-7846-A3B6-513D7AF78192}"/>
              </a:ext>
            </a:extLst>
          </p:cNvPr>
          <p:cNvSpPr>
            <a:spLocks noGrp="1"/>
          </p:cNvSpPr>
          <p:nvPr>
            <p:ph type="body" sz="quarter" idx="228" hasCustomPrompt="1"/>
          </p:nvPr>
        </p:nvSpPr>
        <p:spPr>
          <a:xfrm>
            <a:off x="724807" y="528167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6" name="Text Placeholder 5">
            <a:extLst>
              <a:ext uri="{FF2B5EF4-FFF2-40B4-BE49-F238E27FC236}">
                <a16:creationId xmlns:a16="http://schemas.microsoft.com/office/drawing/2014/main" id="{5AA66306-FADA-574B-994E-1E535B5E406F}"/>
              </a:ext>
            </a:extLst>
          </p:cNvPr>
          <p:cNvSpPr>
            <a:spLocks noGrp="1"/>
          </p:cNvSpPr>
          <p:nvPr>
            <p:ph type="body" sz="quarter" idx="229" hasCustomPrompt="1"/>
          </p:nvPr>
        </p:nvSpPr>
        <p:spPr>
          <a:xfrm>
            <a:off x="711449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7" name="SmartArt Placeholder 6">
            <a:extLst>
              <a:ext uri="{FF2B5EF4-FFF2-40B4-BE49-F238E27FC236}">
                <a16:creationId xmlns:a16="http://schemas.microsoft.com/office/drawing/2014/main" id="{A1E82512-125A-CB47-873C-0CF1FB9C759C}"/>
              </a:ext>
            </a:extLst>
          </p:cNvPr>
          <p:cNvSpPr>
            <a:spLocks noGrp="1"/>
          </p:cNvSpPr>
          <p:nvPr>
            <p:ph type="dgm" sz="quarter" idx="230" hasCustomPrompt="1"/>
          </p:nvPr>
        </p:nvSpPr>
        <p:spPr>
          <a:xfrm flipH="1">
            <a:off x="1190005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B948028F-E7AE-0547-9A1C-54D73D8CD6E7}"/>
              </a:ext>
            </a:extLst>
          </p:cNvPr>
          <p:cNvSpPr>
            <a:spLocks noGrp="1"/>
          </p:cNvSpPr>
          <p:nvPr>
            <p:ph type="body" sz="quarter" idx="231" hasCustomPrompt="1"/>
          </p:nvPr>
        </p:nvSpPr>
        <p:spPr>
          <a:xfrm>
            <a:off x="3454577" y="5283135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9" name="Text Placeholder 5">
            <a:extLst>
              <a:ext uri="{FF2B5EF4-FFF2-40B4-BE49-F238E27FC236}">
                <a16:creationId xmlns:a16="http://schemas.microsoft.com/office/drawing/2014/main" id="{BB8406C2-8D5E-2444-8E2D-17E9F9826FF3}"/>
              </a:ext>
            </a:extLst>
          </p:cNvPr>
          <p:cNvSpPr>
            <a:spLocks noGrp="1"/>
          </p:cNvSpPr>
          <p:nvPr>
            <p:ph type="body" sz="quarter" idx="232" hasCustomPrompt="1"/>
          </p:nvPr>
        </p:nvSpPr>
        <p:spPr>
          <a:xfrm>
            <a:off x="3441219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0" name="SmartArt Placeholder 6">
            <a:extLst>
              <a:ext uri="{FF2B5EF4-FFF2-40B4-BE49-F238E27FC236}">
                <a16:creationId xmlns:a16="http://schemas.microsoft.com/office/drawing/2014/main" id="{9126D765-D0BF-1C48-BBB4-36D6EE67BF69}"/>
              </a:ext>
            </a:extLst>
          </p:cNvPr>
          <p:cNvSpPr>
            <a:spLocks noGrp="1"/>
          </p:cNvSpPr>
          <p:nvPr>
            <p:ph type="dgm" sz="quarter" idx="233" hasCustomPrompt="1"/>
          </p:nvPr>
        </p:nvSpPr>
        <p:spPr>
          <a:xfrm flipH="1">
            <a:off x="3919775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21" name="Text Placeholder 5">
            <a:extLst>
              <a:ext uri="{FF2B5EF4-FFF2-40B4-BE49-F238E27FC236}">
                <a16:creationId xmlns:a16="http://schemas.microsoft.com/office/drawing/2014/main" id="{361A1914-9FEC-2342-BC1B-B302D2F5523C}"/>
              </a:ext>
            </a:extLst>
          </p:cNvPr>
          <p:cNvSpPr>
            <a:spLocks noGrp="1"/>
          </p:cNvSpPr>
          <p:nvPr>
            <p:ph type="body" sz="quarter" idx="234" hasCustomPrompt="1"/>
          </p:nvPr>
        </p:nvSpPr>
        <p:spPr>
          <a:xfrm>
            <a:off x="4832361" y="5278959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2" name="Text Placeholder 5">
            <a:extLst>
              <a:ext uri="{FF2B5EF4-FFF2-40B4-BE49-F238E27FC236}">
                <a16:creationId xmlns:a16="http://schemas.microsoft.com/office/drawing/2014/main" id="{335438AA-FCE9-7B49-AEF4-12FE5B7FB0A7}"/>
              </a:ext>
            </a:extLst>
          </p:cNvPr>
          <p:cNvSpPr>
            <a:spLocks noGrp="1"/>
          </p:cNvSpPr>
          <p:nvPr>
            <p:ph type="body" sz="quarter" idx="235" hasCustomPrompt="1"/>
          </p:nvPr>
        </p:nvSpPr>
        <p:spPr>
          <a:xfrm>
            <a:off x="4819003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3" name="SmartArt Placeholder 6">
            <a:extLst>
              <a:ext uri="{FF2B5EF4-FFF2-40B4-BE49-F238E27FC236}">
                <a16:creationId xmlns:a16="http://schemas.microsoft.com/office/drawing/2014/main" id="{E55DFC46-E982-6F49-9E60-FC1A51D09BDA}"/>
              </a:ext>
            </a:extLst>
          </p:cNvPr>
          <p:cNvSpPr>
            <a:spLocks noGrp="1"/>
          </p:cNvSpPr>
          <p:nvPr>
            <p:ph type="dgm" sz="quarter" idx="236" hasCustomPrompt="1"/>
          </p:nvPr>
        </p:nvSpPr>
        <p:spPr>
          <a:xfrm flipH="1">
            <a:off x="5297559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24" name="Text Placeholder 5">
            <a:extLst>
              <a:ext uri="{FF2B5EF4-FFF2-40B4-BE49-F238E27FC236}">
                <a16:creationId xmlns:a16="http://schemas.microsoft.com/office/drawing/2014/main" id="{919E792C-5FB1-9D4A-A021-35CDED32C4CE}"/>
              </a:ext>
            </a:extLst>
          </p:cNvPr>
          <p:cNvSpPr>
            <a:spLocks noGrp="1"/>
          </p:cNvSpPr>
          <p:nvPr>
            <p:ph type="body" sz="quarter" idx="237" hasCustomPrompt="1"/>
          </p:nvPr>
        </p:nvSpPr>
        <p:spPr>
          <a:xfrm>
            <a:off x="2109631" y="5278959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5" name="Text Placeholder 5">
            <a:extLst>
              <a:ext uri="{FF2B5EF4-FFF2-40B4-BE49-F238E27FC236}">
                <a16:creationId xmlns:a16="http://schemas.microsoft.com/office/drawing/2014/main" id="{E7F82E09-FC39-AD4A-BD8B-8C7B5257991E}"/>
              </a:ext>
            </a:extLst>
          </p:cNvPr>
          <p:cNvSpPr>
            <a:spLocks noGrp="1"/>
          </p:cNvSpPr>
          <p:nvPr>
            <p:ph type="body" sz="quarter" idx="238" hasCustomPrompt="1"/>
          </p:nvPr>
        </p:nvSpPr>
        <p:spPr>
          <a:xfrm>
            <a:off x="2096273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6" name="SmartArt Placeholder 6">
            <a:extLst>
              <a:ext uri="{FF2B5EF4-FFF2-40B4-BE49-F238E27FC236}">
                <a16:creationId xmlns:a16="http://schemas.microsoft.com/office/drawing/2014/main" id="{4846B554-6568-BC48-A8D6-A5B79B96AD55}"/>
              </a:ext>
            </a:extLst>
          </p:cNvPr>
          <p:cNvSpPr>
            <a:spLocks noGrp="1"/>
          </p:cNvSpPr>
          <p:nvPr>
            <p:ph type="dgm" sz="quarter" idx="239" hasCustomPrompt="1"/>
          </p:nvPr>
        </p:nvSpPr>
        <p:spPr>
          <a:xfrm flipH="1">
            <a:off x="2574829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6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098989897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69392"/>
            <a:ext cx="11275671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Table title</a:t>
            </a:r>
            <a:endParaRPr lang="en-GB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09CACD-663B-694D-A50B-A5CC6E4ECE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550990"/>
            <a:ext cx="11276013" cy="46450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171412626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41600"/>
            <a:ext cx="2869200" cy="16668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13" y="1641600"/>
            <a:ext cx="2869200" cy="1666800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187" y="1641600"/>
            <a:ext cx="2869200" cy="1666800"/>
          </a:xfrm>
          <a:solidFill>
            <a:schemeClr val="tx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31EDEF-E030-453B-83D3-EAB8EAA42C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808802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4FB31-AE2F-46D9-84C5-51563C0A6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0814" y="3808802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D4E1B1-E72D-4318-9869-EC93C3D1D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6188" y="3808802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916580078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99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4868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637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199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4868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4637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532920816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44692" y="1863569"/>
            <a:ext cx="3502617" cy="4194330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232181" y="1863569"/>
            <a:ext cx="3502617" cy="4194330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1" y="1863569"/>
            <a:ext cx="3502617" cy="4194330"/>
          </a:xfrm>
          <a:solidFill>
            <a:schemeClr val="tx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10967338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4189" y="1925638"/>
            <a:ext cx="2698751" cy="3419475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1922" y="1925638"/>
            <a:ext cx="2698751" cy="3419475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99657" y="1925638"/>
            <a:ext cx="2698751" cy="3419475"/>
          </a:xfrm>
          <a:solidFill>
            <a:schemeClr val="accent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057390" y="1925638"/>
            <a:ext cx="2698751" cy="3419475"/>
          </a:xfrm>
          <a:solidFill>
            <a:schemeClr val="accent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84188" y="941439"/>
            <a:ext cx="11271952" cy="815645"/>
          </a:xfr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338761073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18468"/>
            <a:ext cx="11277600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(delete/duplicate circles as required)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796798" y="1741549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35A7F99A-C345-DC48-9BB3-5E80D292D10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23697" y="1741548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6F5EA56-557F-9E40-B2A3-CA848229137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75351" y="1714219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1E7E2D1-C114-2041-B10E-5FF111DC52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502250" y="1714218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9AC0BCE-308F-E743-A6BB-81E20F95A52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8454" y="395769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3C1CA5E-7B27-2F42-8254-1A1551BC89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96798" y="3957691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86FECA0-9A24-B349-92F6-79A323F0DF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0110" y="3957691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0F05EAE-5AC3-814A-9693-517BF138F02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51766" y="3957690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869172593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03539" y="4667425"/>
            <a:ext cx="8258175" cy="14573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03539" y="2536267"/>
            <a:ext cx="8258175" cy="14573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03539" y="419102"/>
            <a:ext cx="8258175" cy="14573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8FD85-A9DA-FB40-9445-81F1BEF22FC7}"/>
              </a:ext>
            </a:extLst>
          </p:cNvPr>
          <p:cNvSpPr>
            <a:spLocks noGrp="1" noChangeAspect="1"/>
          </p:cNvSpPr>
          <p:nvPr>
            <p:ph type="body" sz="quarter" idx="63" hasCustomPrompt="1"/>
          </p:nvPr>
        </p:nvSpPr>
        <p:spPr>
          <a:xfrm>
            <a:off x="918551" y="511500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36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1FB501C-912C-CD4F-B682-A8D86CA0490D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918551" y="2630855"/>
            <a:ext cx="1264469" cy="1260000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+mn-lt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9EC92A-C8D3-4848-98BD-AD589CC96942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918550" y="4766085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+mn-lt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194649118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41755" y="2937211"/>
            <a:ext cx="1980000" cy="1980000"/>
          </a:xfrm>
          <a:prstGeom prst="pentagon">
            <a:avLst/>
          </a:prstGeom>
          <a:solidFill>
            <a:schemeClr val="tx1"/>
          </a:solidFill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7DCB4A3-DC5D-D449-A623-44F3B7A5F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6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B9CA0C3-53DB-8E4F-858E-1A422104E8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6000" y="1370821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4A3EE8C-2B3B-264F-948B-266BD34D2E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6014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B21A9B-7DAA-9E4E-A637-3A7EA6BC5E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0026FD8-8273-934E-9430-EE2DFC1F74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937104893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2"/>
            <a:ext cx="4958952" cy="866775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EF7C21-F423-8143-8593-F0B3E5DC0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9" y="-889185"/>
            <a:ext cx="6155801" cy="8852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4DBC62-A80E-E54F-9566-6E95F8E76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12480551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68478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036334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2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7790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2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334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with 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36971E-18CF-4A0C-A142-550582FC1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9" y="-889185"/>
            <a:ext cx="6155801" cy="8852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2"/>
            <a:ext cx="4958952" cy="866775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DD105A6-07C1-7745-8980-BEAC1A5FA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25" y="3271978"/>
            <a:ext cx="614363" cy="747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3F3AAC-315A-F14C-8788-AD03354C4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6994E-7D48-9A42-86B0-78326D23CE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88134"/>
            <a:ext cx="3501525" cy="1955807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895914607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5"/>
          <a:stretch/>
        </p:blipFill>
        <p:spPr>
          <a:xfrm>
            <a:off x="9036848" y="2330247"/>
            <a:ext cx="2697952" cy="3462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43" y="446598"/>
            <a:ext cx="11277600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Our values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233" y="2379004"/>
            <a:ext cx="2695945" cy="3415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81" y="2336281"/>
            <a:ext cx="2699019" cy="3472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838CAD-A927-7D44-9B04-19BB0D95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26063"/>
          <a:stretch/>
        </p:blipFill>
        <p:spPr>
          <a:xfrm>
            <a:off x="3301393" y="2376946"/>
            <a:ext cx="2699491" cy="34105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970586-B235-0B4C-8965-052406E8533B}"/>
              </a:ext>
            </a:extLst>
          </p:cNvPr>
          <p:cNvSpPr>
            <a:spLocks/>
          </p:cNvSpPr>
          <p:nvPr userDrawn="1"/>
        </p:nvSpPr>
        <p:spPr>
          <a:xfrm>
            <a:off x="9036848" y="1752533"/>
            <a:ext cx="2698977" cy="624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3A5B3-2562-9D44-9A2D-609B578D4970}"/>
              </a:ext>
            </a:extLst>
          </p:cNvPr>
          <p:cNvSpPr/>
          <p:nvPr userDrawn="1"/>
        </p:nvSpPr>
        <p:spPr>
          <a:xfrm>
            <a:off x="6162232" y="1752532"/>
            <a:ext cx="2700000" cy="624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Respect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BB0E2-ED02-6948-9D0D-19C2D0417C97}"/>
              </a:ext>
            </a:extLst>
          </p:cNvPr>
          <p:cNvSpPr/>
          <p:nvPr userDrawn="1"/>
        </p:nvSpPr>
        <p:spPr>
          <a:xfrm>
            <a:off x="3297337" y="1752529"/>
            <a:ext cx="2703547" cy="624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DFDC1D-0E6E-294D-92C3-A8B8C022A9BE}"/>
              </a:ext>
            </a:extLst>
          </p:cNvPr>
          <p:cNvSpPr/>
          <p:nvPr userDrawn="1"/>
        </p:nvSpPr>
        <p:spPr>
          <a:xfrm>
            <a:off x="444589" y="1752530"/>
            <a:ext cx="2700000" cy="581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Integrity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157354876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strategic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HS2 Strategic goals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6" b="9256"/>
          <a:stretch/>
        </p:blipFill>
        <p:spPr>
          <a:xfrm>
            <a:off x="610009" y="1606859"/>
            <a:ext cx="10829943" cy="47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20201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 userDrawn="1"/>
        </p:nvSpPr>
        <p:spPr>
          <a:xfrm>
            <a:off x="457200" y="1902507"/>
            <a:ext cx="2700000" cy="9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prstClr val="white"/>
                </a:solidFill>
              </a:rPr>
              <a:t>Ensure value </a:t>
            </a:r>
            <a:br>
              <a:rPr lang="en-GB" sz="1800" b="1" dirty="0">
                <a:solidFill>
                  <a:prstClr val="white"/>
                </a:solidFill>
              </a:rPr>
            </a:br>
            <a:r>
              <a:rPr lang="en-GB" sz="1800" b="1" dirty="0">
                <a:solidFill>
                  <a:prstClr val="white"/>
                </a:solidFill>
              </a:rPr>
              <a:t>for money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14403" y="1902507"/>
            <a:ext cx="2700000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prstClr val="white"/>
                </a:solidFill>
              </a:rPr>
              <a:t>Respect </a:t>
            </a:r>
          </a:p>
          <a:p>
            <a:pPr algn="ctr"/>
            <a:r>
              <a:rPr lang="en-GB" sz="1800" b="1" dirty="0">
                <a:solidFill>
                  <a:prstClr val="white"/>
                </a:solidFill>
              </a:rPr>
              <a:t>communities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171607" y="1902507"/>
            <a:ext cx="27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Champion teamwork and collaboration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034800" y="1899190"/>
            <a:ext cx="270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Create a positive legacy for Britain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802507"/>
            <a:ext cx="2700000" cy="2483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403" y="2799192"/>
            <a:ext cx="2694011" cy="2486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597" y="2799192"/>
            <a:ext cx="2694009" cy="2486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800" y="2799192"/>
            <a:ext cx="2700000" cy="2486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Our guiding principles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634713243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84087"/>
            <a:ext cx="11277600" cy="115378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HS2 Design Vision – 3 key elements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E33C8-B217-8C4A-8CCF-7FC97C021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524000"/>
            <a:ext cx="3324225" cy="4720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97840F-1983-D94A-AC48-58ECBF39E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5" y="2460061"/>
            <a:ext cx="6696075" cy="2528729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474646742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HS2 Design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079CE-8AC0-614A-A630-C24CA41C8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33" y="1142982"/>
            <a:ext cx="6397912" cy="5253282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228220923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olden th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469392"/>
            <a:ext cx="11355859" cy="71340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Our golden thread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6F1C80-B67F-0D47-A99A-9236D04064ED}"/>
              </a:ext>
            </a:extLst>
          </p:cNvPr>
          <p:cNvGrpSpPr/>
          <p:nvPr userDrawn="1"/>
        </p:nvGrpSpPr>
        <p:grpSpPr>
          <a:xfrm>
            <a:off x="2809580" y="1442753"/>
            <a:ext cx="8713081" cy="4716647"/>
            <a:chOff x="3021719" y="1375257"/>
            <a:chExt cx="8713081" cy="47166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BD7D76-A036-B64A-81A8-408BD31ADA15}"/>
                </a:ext>
              </a:extLst>
            </p:cNvPr>
            <p:cNvGrpSpPr/>
            <p:nvPr/>
          </p:nvGrpSpPr>
          <p:grpSpPr>
            <a:xfrm>
              <a:off x="4120920" y="5401106"/>
              <a:ext cx="5556697" cy="291875"/>
              <a:chOff x="1331640" y="6022348"/>
              <a:chExt cx="5556697" cy="291875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6B926F85-9F0D-A742-AE1B-5DC0B3682997}"/>
                  </a:ext>
                </a:extLst>
              </p:cNvPr>
              <p:cNvCxnSpPr/>
              <p:nvPr/>
            </p:nvCxnSpPr>
            <p:spPr>
              <a:xfrm>
                <a:off x="4118326" y="6129432"/>
                <a:ext cx="0" cy="18479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8805A8-EA99-1943-B1BB-3ED7958A070F}"/>
                  </a:ext>
                </a:extLst>
              </p:cNvPr>
              <p:cNvCxnSpPr/>
              <p:nvPr/>
            </p:nvCxnSpPr>
            <p:spPr>
              <a:xfrm>
                <a:off x="1331640" y="6122536"/>
                <a:ext cx="5556697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514834F9-1D4B-F84A-8D39-F0387E996C71}"/>
                  </a:ext>
                </a:extLst>
              </p:cNvPr>
              <p:cNvCxnSpPr/>
              <p:nvPr/>
            </p:nvCxnSpPr>
            <p:spPr>
              <a:xfrm>
                <a:off x="2267744" y="6022352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4845ADF-5801-4543-857A-9AC28A695C84}"/>
                  </a:ext>
                </a:extLst>
              </p:cNvPr>
              <p:cNvCxnSpPr/>
              <p:nvPr/>
            </p:nvCxnSpPr>
            <p:spPr>
              <a:xfrm>
                <a:off x="1331640" y="6022351"/>
                <a:ext cx="0" cy="10708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84F2BD1-4CD7-EA48-91FA-2245EE7B7CD6}"/>
                  </a:ext>
                </a:extLst>
              </p:cNvPr>
              <p:cNvCxnSpPr/>
              <p:nvPr/>
            </p:nvCxnSpPr>
            <p:spPr>
              <a:xfrm>
                <a:off x="3205294" y="6022353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8FE2C81-100E-B04A-A6FB-049F172D712D}"/>
                  </a:ext>
                </a:extLst>
              </p:cNvPr>
              <p:cNvCxnSpPr/>
              <p:nvPr/>
            </p:nvCxnSpPr>
            <p:spPr>
              <a:xfrm>
                <a:off x="4118326" y="6022351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34E0952-0FDF-CE46-A4A2-838C84EA255A}"/>
                  </a:ext>
                </a:extLst>
              </p:cNvPr>
              <p:cNvCxnSpPr/>
              <p:nvPr/>
            </p:nvCxnSpPr>
            <p:spPr>
              <a:xfrm>
                <a:off x="5041931" y="6022350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F160F5D-EB61-254C-909E-F2F66C6FBA40}"/>
                  </a:ext>
                </a:extLst>
              </p:cNvPr>
              <p:cNvCxnSpPr/>
              <p:nvPr/>
            </p:nvCxnSpPr>
            <p:spPr>
              <a:xfrm>
                <a:off x="5963130" y="6022349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04C2354-AB50-F942-9E80-26A6589D5604}"/>
                  </a:ext>
                </a:extLst>
              </p:cNvPr>
              <p:cNvCxnSpPr/>
              <p:nvPr/>
            </p:nvCxnSpPr>
            <p:spPr>
              <a:xfrm>
                <a:off x="6888337" y="6022348"/>
                <a:ext cx="0" cy="107084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E02C4C-F928-1547-B0B9-517DFEC3D76A}"/>
                </a:ext>
              </a:extLst>
            </p:cNvPr>
            <p:cNvSpPr/>
            <p:nvPr/>
          </p:nvSpPr>
          <p:spPr>
            <a:xfrm>
              <a:off x="3679294" y="146749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Vision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315FAA-BC47-C44B-8165-4C32FA6BBD1A}"/>
                </a:ext>
              </a:extLst>
            </p:cNvPr>
            <p:cNvSpPr/>
            <p:nvPr/>
          </p:nvSpPr>
          <p:spPr>
            <a:xfrm>
              <a:off x="3679294" y="2012285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Mission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A402EB-3ABC-814A-97AB-982C8F88B0D1}"/>
                </a:ext>
              </a:extLst>
            </p:cNvPr>
            <p:cNvSpPr/>
            <p:nvPr/>
          </p:nvSpPr>
          <p:spPr>
            <a:xfrm>
              <a:off x="3679294" y="254413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Values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65498C-8344-AB49-9CC4-17EDB18A3EE7}"/>
                </a:ext>
              </a:extLst>
            </p:cNvPr>
            <p:cNvSpPr/>
            <p:nvPr/>
          </p:nvSpPr>
          <p:spPr>
            <a:xfrm>
              <a:off x="4985342" y="2904174"/>
              <a:ext cx="12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Integrity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4B796C-EBE9-8D4A-800F-4E50B8644B0E}"/>
                </a:ext>
              </a:extLst>
            </p:cNvPr>
            <p:cNvSpPr/>
            <p:nvPr/>
          </p:nvSpPr>
          <p:spPr>
            <a:xfrm>
              <a:off x="6272882" y="2903586"/>
              <a:ext cx="12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Leadership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F60022-BBE2-B044-9CD3-DA53B5AF70B1}"/>
                </a:ext>
              </a:extLst>
            </p:cNvPr>
            <p:cNvSpPr/>
            <p:nvPr/>
          </p:nvSpPr>
          <p:spPr>
            <a:xfrm>
              <a:off x="7565187" y="2904174"/>
              <a:ext cx="12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Respect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61D622-DE88-FD4C-87A3-D26BDF543236}"/>
                </a:ext>
              </a:extLst>
            </p:cNvPr>
            <p:cNvSpPr/>
            <p:nvPr/>
          </p:nvSpPr>
          <p:spPr>
            <a:xfrm>
              <a:off x="3679292" y="3447456"/>
              <a:ext cx="6419775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Strategic goals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AD7D7E-634C-5545-A60B-47B6F866BBC0}"/>
                </a:ext>
              </a:extLst>
            </p:cNvPr>
            <p:cNvSpPr/>
            <p:nvPr/>
          </p:nvSpPr>
          <p:spPr>
            <a:xfrm>
              <a:off x="3679291" y="3992247"/>
              <a:ext cx="6419775" cy="6120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prstClr val="white"/>
                  </a:solidFill>
                </a:rPr>
                <a:t>Strategic goal (6) – Health and safety</a:t>
              </a:r>
            </a:p>
            <a:p>
              <a:pPr algn="ctr"/>
              <a:r>
                <a:rPr lang="en-GB" sz="1200" dirty="0">
                  <a:solidFill>
                    <a:prstClr val="white"/>
                  </a:solidFill>
                </a:rPr>
                <a:t>HS2 will create a railway designed, built and operated 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GB" sz="1200" dirty="0">
                  <a:solidFill>
                    <a:prstClr val="white"/>
                  </a:solidFill>
                </a:rPr>
                <a:t>to the highest health, safety and security standards.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29E2C8E-108C-8F48-8287-E2939C2EFB53}"/>
                </a:ext>
              </a:extLst>
            </p:cNvPr>
            <p:cNvGrpSpPr/>
            <p:nvPr/>
          </p:nvGrpSpPr>
          <p:grpSpPr>
            <a:xfrm>
              <a:off x="3679294" y="4789106"/>
              <a:ext cx="6419775" cy="612000"/>
              <a:chOff x="816521" y="5337280"/>
              <a:chExt cx="6419775" cy="612000"/>
            </a:xfrm>
            <a:solidFill>
              <a:schemeClr val="accent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21B7D28-819E-8E48-A2A1-828EB74AE09E}"/>
                  </a:ext>
                </a:extLst>
              </p:cNvPr>
              <p:cNvSpPr/>
              <p:nvPr/>
            </p:nvSpPr>
            <p:spPr>
              <a:xfrm>
                <a:off x="81652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Workforce safety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C4D939C-4A64-294B-9503-11DB0B97119A}"/>
                  </a:ext>
                </a:extLst>
              </p:cNvPr>
              <p:cNvSpPr/>
              <p:nvPr/>
            </p:nvSpPr>
            <p:spPr>
              <a:xfrm>
                <a:off x="1736483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Public and neighbour safety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C4142E2-2BB3-A844-8E4C-BC7B1D9212E9}"/>
                  </a:ext>
                </a:extLst>
              </p:cNvPr>
              <p:cNvSpPr/>
              <p:nvPr/>
            </p:nvSpPr>
            <p:spPr>
              <a:xfrm>
                <a:off x="2656445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Occupational health and wellbeing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509ECD6-333B-7C45-956B-0623C76ED0E5}"/>
                  </a:ext>
                </a:extLst>
              </p:cNvPr>
              <p:cNvSpPr/>
              <p:nvPr/>
            </p:nvSpPr>
            <p:spPr>
              <a:xfrm>
                <a:off x="3576407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Safe design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635ED31-D8EB-BB43-AA1D-D123750F9A3D}"/>
                  </a:ext>
                </a:extLst>
              </p:cNvPr>
              <p:cNvSpPr/>
              <p:nvPr/>
            </p:nvSpPr>
            <p:spPr>
              <a:xfrm>
                <a:off x="4496369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Safe supply chain management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270A0EF-6946-E343-8388-FFCDB371B0E4}"/>
                  </a:ext>
                </a:extLst>
              </p:cNvPr>
              <p:cNvSpPr/>
              <p:nvPr/>
            </p:nvSpPr>
            <p:spPr>
              <a:xfrm>
                <a:off x="541633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Operations safety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1F04E1A-A37B-6C4D-BBD2-2ABF4A082D09}"/>
                  </a:ext>
                </a:extLst>
              </p:cNvPr>
              <p:cNvSpPr/>
              <p:nvPr/>
            </p:nvSpPr>
            <p:spPr>
              <a:xfrm>
                <a:off x="6336296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SMART assurance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1552A48-C240-2542-A21A-7C09E56FBF4C}"/>
                </a:ext>
              </a:extLst>
            </p:cNvPr>
            <p:cNvCxnSpPr>
              <a:cxnSpLocks/>
            </p:cNvCxnSpPr>
            <p:nvPr/>
          </p:nvCxnSpPr>
          <p:spPr>
            <a:xfrm>
              <a:off x="4309294" y="182749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1A5F3E8-4676-3E4A-B212-2ABFD89DCA40}"/>
                </a:ext>
              </a:extLst>
            </p:cNvPr>
            <p:cNvCxnSpPr/>
            <p:nvPr/>
          </p:nvCxnSpPr>
          <p:spPr>
            <a:xfrm>
              <a:off x="4309294" y="2359343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C9E740B-4655-324D-9AAC-0D2E5D73900B}"/>
                </a:ext>
              </a:extLst>
            </p:cNvPr>
            <p:cNvCxnSpPr/>
            <p:nvPr/>
          </p:nvCxnSpPr>
          <p:spPr>
            <a:xfrm>
              <a:off x="4931656" y="2724134"/>
              <a:ext cx="455467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10AFEA-65A9-0741-A893-60F2099D1D2C}"/>
                </a:ext>
              </a:extLst>
            </p:cNvPr>
            <p:cNvCxnSpPr/>
            <p:nvPr/>
          </p:nvCxnSpPr>
          <p:spPr>
            <a:xfrm>
              <a:off x="947174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2744B5-2757-E645-ADE6-A02C2AD95962}"/>
                </a:ext>
              </a:extLst>
            </p:cNvPr>
            <p:cNvCxnSpPr/>
            <p:nvPr/>
          </p:nvCxnSpPr>
          <p:spPr>
            <a:xfrm>
              <a:off x="8196389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6C877D9-7D67-ED42-ACF8-BF478E200B9B}"/>
                </a:ext>
              </a:extLst>
            </p:cNvPr>
            <p:cNvCxnSpPr/>
            <p:nvPr/>
          </p:nvCxnSpPr>
          <p:spPr>
            <a:xfrm>
              <a:off x="6906445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6EBD5B-E8B5-8A40-82AD-41053D481C80}"/>
                </a:ext>
              </a:extLst>
            </p:cNvPr>
            <p:cNvCxnSpPr/>
            <p:nvPr/>
          </p:nvCxnSpPr>
          <p:spPr>
            <a:xfrm>
              <a:off x="561650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902FDE-A7F4-4F4C-9DCB-3430770C0FD3}"/>
                </a:ext>
              </a:extLst>
            </p:cNvPr>
            <p:cNvSpPr/>
            <p:nvPr/>
          </p:nvSpPr>
          <p:spPr>
            <a:xfrm>
              <a:off x="8848615" y="2904174"/>
              <a:ext cx="12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Safety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E0FF77-3A0B-594E-86D4-EC7E8F8BE644}"/>
                </a:ext>
              </a:extLst>
            </p:cNvPr>
            <p:cNvCxnSpPr>
              <a:cxnSpLocks/>
            </p:cNvCxnSpPr>
            <p:nvPr/>
          </p:nvCxnSpPr>
          <p:spPr>
            <a:xfrm>
              <a:off x="4297529" y="2904134"/>
              <a:ext cx="0" cy="54332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15314F8-2FA0-F347-A828-E1A801B4CC78}"/>
                </a:ext>
              </a:extLst>
            </p:cNvPr>
            <p:cNvCxnSpPr/>
            <p:nvPr/>
          </p:nvCxnSpPr>
          <p:spPr>
            <a:xfrm>
              <a:off x="6879158" y="3807456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2ED2F85-1D68-8D46-BD90-C0602062654E}"/>
                </a:ext>
              </a:extLst>
            </p:cNvPr>
            <p:cNvCxnSpPr/>
            <p:nvPr/>
          </p:nvCxnSpPr>
          <p:spPr>
            <a:xfrm>
              <a:off x="6878615" y="4604315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992F1A-A148-2C43-A295-301C062ED755}"/>
                </a:ext>
              </a:extLst>
            </p:cNvPr>
            <p:cNvSpPr/>
            <p:nvPr/>
          </p:nvSpPr>
          <p:spPr>
            <a:xfrm>
              <a:off x="3021719" y="1375257"/>
              <a:ext cx="467912" cy="47166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Health and safety brand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ECBEEEC-74C9-AA40-B03F-7177AD0F93E6}"/>
                </a:ext>
              </a:extLst>
            </p:cNvPr>
            <p:cNvCxnSpPr/>
            <p:nvPr/>
          </p:nvCxnSpPr>
          <p:spPr>
            <a:xfrm>
              <a:off x="3478974" y="168803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0A0E33-1DD0-AC47-B99A-D71E1722838E}"/>
                </a:ext>
              </a:extLst>
            </p:cNvPr>
            <p:cNvCxnSpPr/>
            <p:nvPr/>
          </p:nvCxnSpPr>
          <p:spPr>
            <a:xfrm>
              <a:off x="3478974" y="223121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B52F8F-BA6E-214A-86C7-E329E35B1863}"/>
                </a:ext>
              </a:extLst>
            </p:cNvPr>
            <p:cNvCxnSpPr/>
            <p:nvPr/>
          </p:nvCxnSpPr>
          <p:spPr>
            <a:xfrm>
              <a:off x="3478974" y="2763063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8EEAEE-DB10-704C-A216-CD42B4F419AC}"/>
                </a:ext>
              </a:extLst>
            </p:cNvPr>
            <p:cNvCxnSpPr/>
            <p:nvPr/>
          </p:nvCxnSpPr>
          <p:spPr>
            <a:xfrm>
              <a:off x="3478974" y="3650459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32B366C-0CD2-7B40-BF1A-8167512B9878}"/>
                </a:ext>
              </a:extLst>
            </p:cNvPr>
            <p:cNvCxnSpPr/>
            <p:nvPr/>
          </p:nvCxnSpPr>
          <p:spPr>
            <a:xfrm>
              <a:off x="3478974" y="4337210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D7D253D-3004-8546-B148-1C50E9ED6A66}"/>
                </a:ext>
              </a:extLst>
            </p:cNvPr>
            <p:cNvCxnSpPr/>
            <p:nvPr/>
          </p:nvCxnSpPr>
          <p:spPr>
            <a:xfrm>
              <a:off x="3478974" y="5134035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CD591C-5201-684C-B57F-44E9A52BFCAF}"/>
                </a:ext>
              </a:extLst>
            </p:cNvPr>
            <p:cNvGrpSpPr/>
            <p:nvPr/>
          </p:nvGrpSpPr>
          <p:grpSpPr>
            <a:xfrm>
              <a:off x="10099069" y="3213984"/>
              <a:ext cx="1635731" cy="2838992"/>
              <a:chOff x="7328870" y="4437658"/>
              <a:chExt cx="1635731" cy="2838992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F89B95-C52B-314C-BDE2-8C990E9CE66E}"/>
                  </a:ext>
                </a:extLst>
              </p:cNvPr>
              <p:cNvCxnSpPr/>
              <p:nvPr/>
            </p:nvCxnSpPr>
            <p:spPr>
              <a:xfrm>
                <a:off x="7328870" y="6318780"/>
                <a:ext cx="426375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64">
                <a:extLst>
                  <a:ext uri="{FF2B5EF4-FFF2-40B4-BE49-F238E27FC236}">
                    <a16:creationId xmlns:a16="http://schemas.microsoft.com/office/drawing/2014/main" id="{87A94151-5508-0249-B5D4-42A2FC3E4E36}"/>
                  </a:ext>
                </a:extLst>
              </p:cNvPr>
              <p:cNvSpPr/>
              <p:nvPr/>
            </p:nvSpPr>
            <p:spPr>
              <a:xfrm>
                <a:off x="7429028" y="5030584"/>
                <a:ext cx="1535573" cy="2246066"/>
              </a:xfrm>
              <a:prstGeom prst="triangle">
                <a:avLst>
                  <a:gd name="adj" fmla="val 4890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1200" dirty="0">
                    <a:solidFill>
                      <a:prstClr val="white"/>
                    </a:solidFill>
                  </a:rPr>
                  <a:t>Measure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DFF3C7-26C2-5340-B997-4A2D9367341E}"/>
                  </a:ext>
                </a:extLst>
              </p:cNvPr>
              <p:cNvSpPr/>
              <p:nvPr/>
            </p:nvSpPr>
            <p:spPr>
              <a:xfrm>
                <a:off x="7566814" y="4437658"/>
                <a:ext cx="1260000" cy="5934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prstClr val="white"/>
                    </a:solidFill>
                  </a:rPr>
                  <a:t>Balanced scorecard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190859-D65B-444D-AF9D-6FC7E5A0F77D}"/>
                </a:ext>
              </a:extLst>
            </p:cNvPr>
            <p:cNvSpPr/>
            <p:nvPr/>
          </p:nvSpPr>
          <p:spPr>
            <a:xfrm>
              <a:off x="3679291" y="5692976"/>
              <a:ext cx="6439957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Our health and safety commitments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B4D52C-2BD9-104F-A852-4A0F9C9C84A4}"/>
                </a:ext>
              </a:extLst>
            </p:cNvPr>
            <p:cNvCxnSpPr/>
            <p:nvPr/>
          </p:nvCxnSpPr>
          <p:spPr>
            <a:xfrm>
              <a:off x="3489631" y="5872976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554476376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www.hs2.org.uk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2"/>
            <a:ext cx="11208059" cy="2665125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600"/>
              </a:spcAft>
              <a:defRPr sz="5000" b="1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None/>
              <a:defRPr sz="2400" b="1" i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Suggested title: Questions / Q&amp;A / Thank you</a:t>
            </a:r>
          </a:p>
          <a:p>
            <a:pPr lvl="1"/>
            <a:r>
              <a:rPr lang="en-US" dirty="0"/>
              <a:t>Click to add 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4525"/>
            <a:ext cx="1632293" cy="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00016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343698"/>
            <a:ext cx="11225815" cy="846113"/>
          </a:xfrm>
        </p:spPr>
        <p:txBody>
          <a:bodyPr anchor="t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Suggested title: Questions / Q&amp;A / 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3643469"/>
            <a:ext cx="11225815" cy="899888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sub-heading</a:t>
            </a:r>
            <a:endParaRPr lang="en-GB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37430850-897C-49AE-AC19-9DED897825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7200" y="457202"/>
            <a:ext cx="1638000" cy="609661"/>
            <a:chOff x="277" y="288"/>
            <a:chExt cx="4863" cy="1810"/>
          </a:xfrm>
          <a:solidFill>
            <a:schemeClr val="tx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11E13FD-206C-4112-8C63-18DB462C4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303"/>
              <a:ext cx="1927" cy="1772"/>
            </a:xfrm>
            <a:custGeom>
              <a:avLst/>
              <a:gdLst>
                <a:gd name="T0" fmla="*/ 830 w 1019"/>
                <a:gd name="T1" fmla="*/ 18 h 937"/>
                <a:gd name="T2" fmla="*/ 830 w 1019"/>
                <a:gd name="T3" fmla="*/ 370 h 937"/>
                <a:gd name="T4" fmla="*/ 190 w 1019"/>
                <a:gd name="T5" fmla="*/ 370 h 937"/>
                <a:gd name="T6" fmla="*/ 190 w 1019"/>
                <a:gd name="T7" fmla="*/ 18 h 937"/>
                <a:gd name="T8" fmla="*/ 172 w 1019"/>
                <a:gd name="T9" fmla="*/ 0 h 937"/>
                <a:gd name="T10" fmla="*/ 18 w 1019"/>
                <a:gd name="T11" fmla="*/ 0 h 937"/>
                <a:gd name="T12" fmla="*/ 0 w 1019"/>
                <a:gd name="T13" fmla="*/ 18 h 937"/>
                <a:gd name="T14" fmla="*/ 0 w 1019"/>
                <a:gd name="T15" fmla="*/ 919 h 937"/>
                <a:gd name="T16" fmla="*/ 18 w 1019"/>
                <a:gd name="T17" fmla="*/ 937 h 937"/>
                <a:gd name="T18" fmla="*/ 172 w 1019"/>
                <a:gd name="T19" fmla="*/ 937 h 937"/>
                <a:gd name="T20" fmla="*/ 190 w 1019"/>
                <a:gd name="T21" fmla="*/ 919 h 937"/>
                <a:gd name="T22" fmla="*/ 190 w 1019"/>
                <a:gd name="T23" fmla="*/ 560 h 937"/>
                <a:gd name="T24" fmla="*/ 830 w 1019"/>
                <a:gd name="T25" fmla="*/ 560 h 937"/>
                <a:gd name="T26" fmla="*/ 830 w 1019"/>
                <a:gd name="T27" fmla="*/ 919 h 937"/>
                <a:gd name="T28" fmla="*/ 848 w 1019"/>
                <a:gd name="T29" fmla="*/ 937 h 937"/>
                <a:gd name="T30" fmla="*/ 1001 w 1019"/>
                <a:gd name="T31" fmla="*/ 937 h 937"/>
                <a:gd name="T32" fmla="*/ 1019 w 1019"/>
                <a:gd name="T33" fmla="*/ 919 h 937"/>
                <a:gd name="T34" fmla="*/ 1019 w 1019"/>
                <a:gd name="T35" fmla="*/ 18 h 937"/>
                <a:gd name="T36" fmla="*/ 1001 w 1019"/>
                <a:gd name="T37" fmla="*/ 0 h 937"/>
                <a:gd name="T38" fmla="*/ 848 w 1019"/>
                <a:gd name="T39" fmla="*/ 0 h 937"/>
                <a:gd name="T40" fmla="*/ 830 w 1019"/>
                <a:gd name="T41" fmla="*/ 1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9" h="937">
                  <a:moveTo>
                    <a:pt x="830" y="18"/>
                  </a:moveTo>
                  <a:cubicBezTo>
                    <a:pt x="830" y="370"/>
                    <a:pt x="830" y="370"/>
                    <a:pt x="830" y="370"/>
                  </a:cubicBezTo>
                  <a:cubicBezTo>
                    <a:pt x="190" y="370"/>
                    <a:pt x="190" y="370"/>
                    <a:pt x="190" y="370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0" y="8"/>
                    <a:pt x="182" y="0"/>
                    <a:pt x="17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919"/>
                    <a:pt x="0" y="919"/>
                    <a:pt x="0" y="919"/>
                  </a:cubicBezTo>
                  <a:cubicBezTo>
                    <a:pt x="0" y="928"/>
                    <a:pt x="8" y="937"/>
                    <a:pt x="18" y="937"/>
                  </a:cubicBezTo>
                  <a:cubicBezTo>
                    <a:pt x="172" y="937"/>
                    <a:pt x="172" y="937"/>
                    <a:pt x="172" y="937"/>
                  </a:cubicBezTo>
                  <a:cubicBezTo>
                    <a:pt x="182" y="937"/>
                    <a:pt x="190" y="928"/>
                    <a:pt x="190" y="919"/>
                  </a:cubicBezTo>
                  <a:cubicBezTo>
                    <a:pt x="190" y="560"/>
                    <a:pt x="190" y="560"/>
                    <a:pt x="190" y="560"/>
                  </a:cubicBezTo>
                  <a:cubicBezTo>
                    <a:pt x="830" y="560"/>
                    <a:pt x="830" y="560"/>
                    <a:pt x="830" y="560"/>
                  </a:cubicBezTo>
                  <a:cubicBezTo>
                    <a:pt x="830" y="919"/>
                    <a:pt x="830" y="919"/>
                    <a:pt x="830" y="919"/>
                  </a:cubicBezTo>
                  <a:cubicBezTo>
                    <a:pt x="830" y="928"/>
                    <a:pt x="838" y="937"/>
                    <a:pt x="848" y="937"/>
                  </a:cubicBezTo>
                  <a:cubicBezTo>
                    <a:pt x="1001" y="937"/>
                    <a:pt x="1001" y="937"/>
                    <a:pt x="1001" y="937"/>
                  </a:cubicBezTo>
                  <a:cubicBezTo>
                    <a:pt x="1011" y="937"/>
                    <a:pt x="1019" y="928"/>
                    <a:pt x="1019" y="919"/>
                  </a:cubicBezTo>
                  <a:cubicBezTo>
                    <a:pt x="1019" y="18"/>
                    <a:pt x="1019" y="18"/>
                    <a:pt x="1019" y="18"/>
                  </a:cubicBezTo>
                  <a:cubicBezTo>
                    <a:pt x="1019" y="8"/>
                    <a:pt x="1011" y="0"/>
                    <a:pt x="1001" y="0"/>
                  </a:cubicBezTo>
                  <a:cubicBezTo>
                    <a:pt x="848" y="0"/>
                    <a:pt x="848" y="0"/>
                    <a:pt x="848" y="0"/>
                  </a:cubicBezTo>
                  <a:cubicBezTo>
                    <a:pt x="838" y="0"/>
                    <a:pt x="830" y="8"/>
                    <a:pt x="83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tx1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289EA2F-C60B-4E0C-B9D4-2EF4901461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7" y="288"/>
              <a:ext cx="1163" cy="1787"/>
            </a:xfrm>
            <a:custGeom>
              <a:avLst/>
              <a:gdLst>
                <a:gd name="T0" fmla="*/ 86 w 615"/>
                <a:gd name="T1" fmla="*/ 254 h 945"/>
                <a:gd name="T2" fmla="*/ 14 w 615"/>
                <a:gd name="T3" fmla="*/ 120 h 945"/>
                <a:gd name="T4" fmla="*/ 18 w 615"/>
                <a:gd name="T5" fmla="*/ 98 h 945"/>
                <a:gd name="T6" fmla="*/ 74 w 615"/>
                <a:gd name="T7" fmla="*/ 55 h 945"/>
                <a:gd name="T8" fmla="*/ 163 w 615"/>
                <a:gd name="T9" fmla="*/ 16 h 945"/>
                <a:gd name="T10" fmla="*/ 277 w 615"/>
                <a:gd name="T11" fmla="*/ 0 h 945"/>
                <a:gd name="T12" fmla="*/ 408 w 615"/>
                <a:gd name="T13" fmla="*/ 22 h 945"/>
                <a:gd name="T14" fmla="*/ 508 w 615"/>
                <a:gd name="T15" fmla="*/ 84 h 945"/>
                <a:gd name="T16" fmla="*/ 571 w 615"/>
                <a:gd name="T17" fmla="*/ 181 h 945"/>
                <a:gd name="T18" fmla="*/ 593 w 615"/>
                <a:gd name="T19" fmla="*/ 304 h 945"/>
                <a:gd name="T20" fmla="*/ 582 w 615"/>
                <a:gd name="T21" fmla="*/ 385 h 945"/>
                <a:gd name="T22" fmla="*/ 554 w 615"/>
                <a:gd name="T23" fmla="*/ 454 h 945"/>
                <a:gd name="T24" fmla="*/ 512 w 615"/>
                <a:gd name="T25" fmla="*/ 517 h 945"/>
                <a:gd name="T26" fmla="*/ 460 w 615"/>
                <a:gd name="T27" fmla="*/ 576 h 945"/>
                <a:gd name="T28" fmla="*/ 288 w 615"/>
                <a:gd name="T29" fmla="*/ 758 h 945"/>
                <a:gd name="T30" fmla="*/ 596 w 615"/>
                <a:gd name="T31" fmla="*/ 758 h 945"/>
                <a:gd name="T32" fmla="*/ 615 w 615"/>
                <a:gd name="T33" fmla="*/ 776 h 945"/>
                <a:gd name="T34" fmla="*/ 615 w 615"/>
                <a:gd name="T35" fmla="*/ 927 h 945"/>
                <a:gd name="T36" fmla="*/ 596 w 615"/>
                <a:gd name="T37" fmla="*/ 945 h 945"/>
                <a:gd name="T38" fmla="*/ 18 w 615"/>
                <a:gd name="T39" fmla="*/ 945 h 945"/>
                <a:gd name="T40" fmla="*/ 0 w 615"/>
                <a:gd name="T41" fmla="*/ 927 h 945"/>
                <a:gd name="T42" fmla="*/ 0 w 615"/>
                <a:gd name="T43" fmla="*/ 806 h 945"/>
                <a:gd name="T44" fmla="*/ 9 w 615"/>
                <a:gd name="T45" fmla="*/ 783 h 945"/>
                <a:gd name="T46" fmla="*/ 320 w 615"/>
                <a:gd name="T47" fmla="*/ 461 h 945"/>
                <a:gd name="T48" fmla="*/ 373 w 615"/>
                <a:gd name="T49" fmla="*/ 389 h 945"/>
                <a:gd name="T50" fmla="*/ 390 w 615"/>
                <a:gd name="T51" fmla="*/ 314 h 945"/>
                <a:gd name="T52" fmla="*/ 381 w 615"/>
                <a:gd name="T53" fmla="*/ 264 h 945"/>
                <a:gd name="T54" fmla="*/ 356 w 615"/>
                <a:gd name="T55" fmla="*/ 225 h 945"/>
                <a:gd name="T56" fmla="*/ 316 w 615"/>
                <a:gd name="T57" fmla="*/ 199 h 945"/>
                <a:gd name="T58" fmla="*/ 265 w 615"/>
                <a:gd name="T59" fmla="*/ 190 h 945"/>
                <a:gd name="T60" fmla="*/ 210 w 615"/>
                <a:gd name="T61" fmla="*/ 197 h 945"/>
                <a:gd name="T62" fmla="*/ 165 w 615"/>
                <a:gd name="T63" fmla="*/ 218 h 945"/>
                <a:gd name="T64" fmla="*/ 127 w 615"/>
                <a:gd name="T65" fmla="*/ 248 h 945"/>
                <a:gd name="T66" fmla="*/ 114 w 615"/>
                <a:gd name="T67" fmla="*/ 259 h 945"/>
                <a:gd name="T68" fmla="*/ 86 w 615"/>
                <a:gd name="T69" fmla="*/ 25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5" h="945">
                  <a:moveTo>
                    <a:pt x="86" y="254"/>
                  </a:moveTo>
                  <a:cubicBezTo>
                    <a:pt x="14" y="120"/>
                    <a:pt x="14" y="120"/>
                    <a:pt x="14" y="120"/>
                  </a:cubicBezTo>
                  <a:cubicBezTo>
                    <a:pt x="10" y="112"/>
                    <a:pt x="12" y="103"/>
                    <a:pt x="18" y="98"/>
                  </a:cubicBezTo>
                  <a:cubicBezTo>
                    <a:pt x="34" y="83"/>
                    <a:pt x="53" y="68"/>
                    <a:pt x="74" y="55"/>
                  </a:cubicBezTo>
                  <a:cubicBezTo>
                    <a:pt x="100" y="39"/>
                    <a:pt x="130" y="26"/>
                    <a:pt x="163" y="16"/>
                  </a:cubicBezTo>
                  <a:cubicBezTo>
                    <a:pt x="196" y="5"/>
                    <a:pt x="235" y="0"/>
                    <a:pt x="277" y="0"/>
                  </a:cubicBezTo>
                  <a:cubicBezTo>
                    <a:pt x="325" y="0"/>
                    <a:pt x="369" y="7"/>
                    <a:pt x="408" y="22"/>
                  </a:cubicBezTo>
                  <a:cubicBezTo>
                    <a:pt x="447" y="37"/>
                    <a:pt x="480" y="58"/>
                    <a:pt x="508" y="84"/>
                  </a:cubicBezTo>
                  <a:cubicBezTo>
                    <a:pt x="535" y="111"/>
                    <a:pt x="556" y="144"/>
                    <a:pt x="571" y="181"/>
                  </a:cubicBezTo>
                  <a:cubicBezTo>
                    <a:pt x="585" y="218"/>
                    <a:pt x="593" y="259"/>
                    <a:pt x="593" y="304"/>
                  </a:cubicBezTo>
                  <a:cubicBezTo>
                    <a:pt x="593" y="333"/>
                    <a:pt x="589" y="360"/>
                    <a:pt x="582" y="385"/>
                  </a:cubicBezTo>
                  <a:cubicBezTo>
                    <a:pt x="576" y="409"/>
                    <a:pt x="566" y="433"/>
                    <a:pt x="554" y="454"/>
                  </a:cubicBezTo>
                  <a:cubicBezTo>
                    <a:pt x="542" y="476"/>
                    <a:pt x="528" y="497"/>
                    <a:pt x="512" y="517"/>
                  </a:cubicBezTo>
                  <a:cubicBezTo>
                    <a:pt x="496" y="537"/>
                    <a:pt x="479" y="557"/>
                    <a:pt x="460" y="576"/>
                  </a:cubicBezTo>
                  <a:cubicBezTo>
                    <a:pt x="288" y="758"/>
                    <a:pt x="288" y="758"/>
                    <a:pt x="288" y="758"/>
                  </a:cubicBezTo>
                  <a:cubicBezTo>
                    <a:pt x="596" y="758"/>
                    <a:pt x="596" y="758"/>
                    <a:pt x="596" y="758"/>
                  </a:cubicBezTo>
                  <a:cubicBezTo>
                    <a:pt x="606" y="758"/>
                    <a:pt x="615" y="766"/>
                    <a:pt x="615" y="776"/>
                  </a:cubicBezTo>
                  <a:cubicBezTo>
                    <a:pt x="615" y="927"/>
                    <a:pt x="615" y="927"/>
                    <a:pt x="615" y="927"/>
                  </a:cubicBezTo>
                  <a:cubicBezTo>
                    <a:pt x="615" y="937"/>
                    <a:pt x="606" y="945"/>
                    <a:pt x="596" y="945"/>
                  </a:cubicBezTo>
                  <a:cubicBezTo>
                    <a:pt x="18" y="945"/>
                    <a:pt x="18" y="945"/>
                    <a:pt x="18" y="945"/>
                  </a:cubicBezTo>
                  <a:cubicBezTo>
                    <a:pt x="8" y="945"/>
                    <a:pt x="0" y="937"/>
                    <a:pt x="0" y="927"/>
                  </a:cubicBezTo>
                  <a:cubicBezTo>
                    <a:pt x="0" y="806"/>
                    <a:pt x="0" y="806"/>
                    <a:pt x="0" y="806"/>
                  </a:cubicBezTo>
                  <a:cubicBezTo>
                    <a:pt x="0" y="797"/>
                    <a:pt x="3" y="789"/>
                    <a:pt x="9" y="783"/>
                  </a:cubicBezTo>
                  <a:cubicBezTo>
                    <a:pt x="320" y="461"/>
                    <a:pt x="320" y="461"/>
                    <a:pt x="320" y="461"/>
                  </a:cubicBezTo>
                  <a:cubicBezTo>
                    <a:pt x="343" y="437"/>
                    <a:pt x="361" y="413"/>
                    <a:pt x="373" y="389"/>
                  </a:cubicBezTo>
                  <a:cubicBezTo>
                    <a:pt x="384" y="365"/>
                    <a:pt x="390" y="340"/>
                    <a:pt x="390" y="314"/>
                  </a:cubicBezTo>
                  <a:cubicBezTo>
                    <a:pt x="390" y="295"/>
                    <a:pt x="387" y="279"/>
                    <a:pt x="381" y="264"/>
                  </a:cubicBezTo>
                  <a:cubicBezTo>
                    <a:pt x="375" y="249"/>
                    <a:pt x="367" y="236"/>
                    <a:pt x="356" y="225"/>
                  </a:cubicBezTo>
                  <a:cubicBezTo>
                    <a:pt x="345" y="214"/>
                    <a:pt x="332" y="205"/>
                    <a:pt x="316" y="199"/>
                  </a:cubicBezTo>
                  <a:cubicBezTo>
                    <a:pt x="301" y="193"/>
                    <a:pt x="284" y="190"/>
                    <a:pt x="265" y="190"/>
                  </a:cubicBezTo>
                  <a:cubicBezTo>
                    <a:pt x="245" y="190"/>
                    <a:pt x="226" y="192"/>
                    <a:pt x="210" y="197"/>
                  </a:cubicBezTo>
                  <a:cubicBezTo>
                    <a:pt x="194" y="203"/>
                    <a:pt x="179" y="209"/>
                    <a:pt x="165" y="218"/>
                  </a:cubicBezTo>
                  <a:cubicBezTo>
                    <a:pt x="151" y="227"/>
                    <a:pt x="139" y="237"/>
                    <a:pt x="127" y="248"/>
                  </a:cubicBezTo>
                  <a:cubicBezTo>
                    <a:pt x="122" y="252"/>
                    <a:pt x="118" y="256"/>
                    <a:pt x="114" y="259"/>
                  </a:cubicBezTo>
                  <a:cubicBezTo>
                    <a:pt x="106" y="267"/>
                    <a:pt x="92" y="264"/>
                    <a:pt x="86" y="2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chemeClr val="tx1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65173A-6152-495C-8886-801CC084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2" y="290"/>
              <a:ext cx="1365" cy="1808"/>
            </a:xfrm>
            <a:custGeom>
              <a:avLst/>
              <a:gdLst>
                <a:gd name="T0" fmla="*/ 640 w 722"/>
                <a:gd name="T1" fmla="*/ 466 h 956"/>
                <a:gd name="T2" fmla="*/ 444 w 722"/>
                <a:gd name="T3" fmla="*/ 387 h 956"/>
                <a:gd name="T4" fmla="*/ 327 w 722"/>
                <a:gd name="T5" fmla="*/ 364 h 956"/>
                <a:gd name="T6" fmla="*/ 242 w 722"/>
                <a:gd name="T7" fmla="*/ 320 h 956"/>
                <a:gd name="T8" fmla="*/ 242 w 722"/>
                <a:gd name="T9" fmla="*/ 246 h 956"/>
                <a:gd name="T10" fmla="*/ 319 w 722"/>
                <a:gd name="T11" fmla="*/ 196 h 956"/>
                <a:gd name="T12" fmla="*/ 507 w 722"/>
                <a:gd name="T13" fmla="*/ 210 h 956"/>
                <a:gd name="T14" fmla="*/ 608 w 722"/>
                <a:gd name="T15" fmla="*/ 259 h 956"/>
                <a:gd name="T16" fmla="*/ 635 w 722"/>
                <a:gd name="T17" fmla="*/ 251 h 956"/>
                <a:gd name="T18" fmla="*/ 706 w 722"/>
                <a:gd name="T19" fmla="*/ 119 h 956"/>
                <a:gd name="T20" fmla="*/ 709 w 722"/>
                <a:gd name="T21" fmla="*/ 110 h 956"/>
                <a:gd name="T22" fmla="*/ 626 w 722"/>
                <a:gd name="T23" fmla="*/ 53 h 956"/>
                <a:gd name="T24" fmla="*/ 465 w 722"/>
                <a:gd name="T25" fmla="*/ 5 h 956"/>
                <a:gd name="T26" fmla="*/ 247 w 722"/>
                <a:gd name="T27" fmla="*/ 18 h 956"/>
                <a:gd name="T28" fmla="*/ 60 w 722"/>
                <a:gd name="T29" fmla="*/ 167 h 956"/>
                <a:gd name="T30" fmla="*/ 52 w 722"/>
                <a:gd name="T31" fmla="*/ 404 h 956"/>
                <a:gd name="T32" fmla="*/ 193 w 722"/>
                <a:gd name="T33" fmla="*/ 535 h 956"/>
                <a:gd name="T34" fmla="*/ 351 w 722"/>
                <a:gd name="T35" fmla="*/ 572 h 956"/>
                <a:gd name="T36" fmla="*/ 482 w 722"/>
                <a:gd name="T37" fmla="*/ 608 h 956"/>
                <a:gd name="T38" fmla="*/ 521 w 722"/>
                <a:gd name="T39" fmla="*/ 670 h 956"/>
                <a:gd name="T40" fmla="*/ 479 w 722"/>
                <a:gd name="T41" fmla="*/ 740 h 956"/>
                <a:gd name="T42" fmla="*/ 366 w 722"/>
                <a:gd name="T43" fmla="*/ 767 h 956"/>
                <a:gd name="T44" fmla="*/ 218 w 722"/>
                <a:gd name="T45" fmla="*/ 739 h 956"/>
                <a:gd name="T46" fmla="*/ 112 w 722"/>
                <a:gd name="T47" fmla="*/ 678 h 956"/>
                <a:gd name="T48" fmla="*/ 86 w 722"/>
                <a:gd name="T49" fmla="*/ 680 h 956"/>
                <a:gd name="T50" fmla="*/ 84 w 722"/>
                <a:gd name="T51" fmla="*/ 683 h 956"/>
                <a:gd name="T52" fmla="*/ 4 w 722"/>
                <a:gd name="T53" fmla="*/ 815 h 956"/>
                <a:gd name="T54" fmla="*/ 11 w 722"/>
                <a:gd name="T55" fmla="*/ 841 h 956"/>
                <a:gd name="T56" fmla="*/ 171 w 722"/>
                <a:gd name="T57" fmla="*/ 925 h 956"/>
                <a:gd name="T58" fmla="*/ 366 w 722"/>
                <a:gd name="T59" fmla="*/ 956 h 956"/>
                <a:gd name="T60" fmla="*/ 613 w 722"/>
                <a:gd name="T61" fmla="*/ 881 h 956"/>
                <a:gd name="T62" fmla="*/ 722 w 722"/>
                <a:gd name="T63" fmla="*/ 65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2" h="956">
                  <a:moveTo>
                    <a:pt x="700" y="543"/>
                  </a:moveTo>
                  <a:cubicBezTo>
                    <a:pt x="685" y="513"/>
                    <a:pt x="665" y="487"/>
                    <a:pt x="640" y="466"/>
                  </a:cubicBezTo>
                  <a:cubicBezTo>
                    <a:pt x="615" y="445"/>
                    <a:pt x="585" y="428"/>
                    <a:pt x="552" y="416"/>
                  </a:cubicBezTo>
                  <a:cubicBezTo>
                    <a:pt x="518" y="403"/>
                    <a:pt x="482" y="393"/>
                    <a:pt x="444" y="387"/>
                  </a:cubicBezTo>
                  <a:cubicBezTo>
                    <a:pt x="396" y="378"/>
                    <a:pt x="396" y="378"/>
                    <a:pt x="396" y="378"/>
                  </a:cubicBezTo>
                  <a:cubicBezTo>
                    <a:pt x="371" y="374"/>
                    <a:pt x="348" y="369"/>
                    <a:pt x="327" y="364"/>
                  </a:cubicBezTo>
                  <a:cubicBezTo>
                    <a:pt x="307" y="359"/>
                    <a:pt x="289" y="353"/>
                    <a:pt x="274" y="345"/>
                  </a:cubicBezTo>
                  <a:cubicBezTo>
                    <a:pt x="260" y="338"/>
                    <a:pt x="249" y="330"/>
                    <a:pt x="242" y="320"/>
                  </a:cubicBezTo>
                  <a:cubicBezTo>
                    <a:pt x="235" y="310"/>
                    <a:pt x="231" y="299"/>
                    <a:pt x="231" y="285"/>
                  </a:cubicBezTo>
                  <a:cubicBezTo>
                    <a:pt x="231" y="270"/>
                    <a:pt x="235" y="257"/>
                    <a:pt x="242" y="246"/>
                  </a:cubicBezTo>
                  <a:cubicBezTo>
                    <a:pt x="249" y="234"/>
                    <a:pt x="259" y="224"/>
                    <a:pt x="272" y="216"/>
                  </a:cubicBezTo>
                  <a:cubicBezTo>
                    <a:pt x="285" y="207"/>
                    <a:pt x="301" y="200"/>
                    <a:pt x="319" y="196"/>
                  </a:cubicBezTo>
                  <a:cubicBezTo>
                    <a:pt x="338" y="191"/>
                    <a:pt x="359" y="189"/>
                    <a:pt x="382" y="189"/>
                  </a:cubicBezTo>
                  <a:cubicBezTo>
                    <a:pt x="427" y="189"/>
                    <a:pt x="469" y="196"/>
                    <a:pt x="507" y="210"/>
                  </a:cubicBezTo>
                  <a:cubicBezTo>
                    <a:pt x="543" y="223"/>
                    <a:pt x="577" y="240"/>
                    <a:pt x="608" y="259"/>
                  </a:cubicBezTo>
                  <a:cubicBezTo>
                    <a:pt x="608" y="259"/>
                    <a:pt x="608" y="259"/>
                    <a:pt x="608" y="259"/>
                  </a:cubicBezTo>
                  <a:cubicBezTo>
                    <a:pt x="611" y="260"/>
                    <a:pt x="614" y="262"/>
                    <a:pt x="618" y="262"/>
                  </a:cubicBezTo>
                  <a:cubicBezTo>
                    <a:pt x="625" y="262"/>
                    <a:pt x="632" y="257"/>
                    <a:pt x="635" y="251"/>
                  </a:cubicBezTo>
                  <a:cubicBezTo>
                    <a:pt x="635" y="251"/>
                    <a:pt x="635" y="251"/>
                    <a:pt x="635" y="251"/>
                  </a:cubicBezTo>
                  <a:cubicBezTo>
                    <a:pt x="706" y="119"/>
                    <a:pt x="706" y="119"/>
                    <a:pt x="706" y="119"/>
                  </a:cubicBezTo>
                  <a:cubicBezTo>
                    <a:pt x="706" y="119"/>
                    <a:pt x="706" y="119"/>
                    <a:pt x="706" y="119"/>
                  </a:cubicBezTo>
                  <a:cubicBezTo>
                    <a:pt x="708" y="116"/>
                    <a:pt x="709" y="113"/>
                    <a:pt x="709" y="110"/>
                  </a:cubicBezTo>
                  <a:cubicBezTo>
                    <a:pt x="709" y="103"/>
                    <a:pt x="705" y="97"/>
                    <a:pt x="700" y="93"/>
                  </a:cubicBezTo>
                  <a:cubicBezTo>
                    <a:pt x="675" y="78"/>
                    <a:pt x="651" y="64"/>
                    <a:pt x="626" y="53"/>
                  </a:cubicBezTo>
                  <a:cubicBezTo>
                    <a:pt x="600" y="41"/>
                    <a:pt x="573" y="30"/>
                    <a:pt x="547" y="23"/>
                  </a:cubicBezTo>
                  <a:cubicBezTo>
                    <a:pt x="520" y="15"/>
                    <a:pt x="493" y="9"/>
                    <a:pt x="465" y="5"/>
                  </a:cubicBezTo>
                  <a:cubicBezTo>
                    <a:pt x="438" y="1"/>
                    <a:pt x="408" y="0"/>
                    <a:pt x="378" y="0"/>
                  </a:cubicBezTo>
                  <a:cubicBezTo>
                    <a:pt x="333" y="0"/>
                    <a:pt x="288" y="6"/>
                    <a:pt x="247" y="18"/>
                  </a:cubicBezTo>
                  <a:cubicBezTo>
                    <a:pt x="206" y="31"/>
                    <a:pt x="168" y="50"/>
                    <a:pt x="137" y="74"/>
                  </a:cubicBezTo>
                  <a:cubicBezTo>
                    <a:pt x="105" y="99"/>
                    <a:pt x="79" y="130"/>
                    <a:pt x="60" y="167"/>
                  </a:cubicBezTo>
                  <a:cubicBezTo>
                    <a:pt x="41" y="205"/>
                    <a:pt x="31" y="248"/>
                    <a:pt x="31" y="297"/>
                  </a:cubicBezTo>
                  <a:cubicBezTo>
                    <a:pt x="31" y="339"/>
                    <a:pt x="38" y="373"/>
                    <a:pt x="52" y="404"/>
                  </a:cubicBezTo>
                  <a:cubicBezTo>
                    <a:pt x="65" y="435"/>
                    <a:pt x="84" y="462"/>
                    <a:pt x="108" y="483"/>
                  </a:cubicBezTo>
                  <a:cubicBezTo>
                    <a:pt x="132" y="504"/>
                    <a:pt x="160" y="522"/>
                    <a:pt x="193" y="535"/>
                  </a:cubicBezTo>
                  <a:cubicBezTo>
                    <a:pt x="224" y="547"/>
                    <a:pt x="260" y="557"/>
                    <a:pt x="298" y="563"/>
                  </a:cubicBezTo>
                  <a:cubicBezTo>
                    <a:pt x="351" y="572"/>
                    <a:pt x="351" y="572"/>
                    <a:pt x="351" y="572"/>
                  </a:cubicBezTo>
                  <a:cubicBezTo>
                    <a:pt x="380" y="578"/>
                    <a:pt x="406" y="583"/>
                    <a:pt x="428" y="589"/>
                  </a:cubicBezTo>
                  <a:cubicBezTo>
                    <a:pt x="449" y="594"/>
                    <a:pt x="468" y="601"/>
                    <a:pt x="482" y="608"/>
                  </a:cubicBezTo>
                  <a:cubicBezTo>
                    <a:pt x="495" y="616"/>
                    <a:pt x="505" y="624"/>
                    <a:pt x="512" y="634"/>
                  </a:cubicBezTo>
                  <a:cubicBezTo>
                    <a:pt x="518" y="643"/>
                    <a:pt x="521" y="657"/>
                    <a:pt x="521" y="670"/>
                  </a:cubicBezTo>
                  <a:cubicBezTo>
                    <a:pt x="521" y="685"/>
                    <a:pt x="518" y="698"/>
                    <a:pt x="511" y="710"/>
                  </a:cubicBezTo>
                  <a:cubicBezTo>
                    <a:pt x="503" y="722"/>
                    <a:pt x="492" y="732"/>
                    <a:pt x="479" y="740"/>
                  </a:cubicBezTo>
                  <a:cubicBezTo>
                    <a:pt x="465" y="749"/>
                    <a:pt x="448" y="756"/>
                    <a:pt x="429" y="760"/>
                  </a:cubicBezTo>
                  <a:cubicBezTo>
                    <a:pt x="410" y="765"/>
                    <a:pt x="389" y="767"/>
                    <a:pt x="366" y="767"/>
                  </a:cubicBezTo>
                  <a:cubicBezTo>
                    <a:pt x="340" y="767"/>
                    <a:pt x="314" y="764"/>
                    <a:pt x="289" y="759"/>
                  </a:cubicBezTo>
                  <a:cubicBezTo>
                    <a:pt x="264" y="754"/>
                    <a:pt x="240" y="747"/>
                    <a:pt x="218" y="739"/>
                  </a:cubicBezTo>
                  <a:cubicBezTo>
                    <a:pt x="195" y="730"/>
                    <a:pt x="174" y="720"/>
                    <a:pt x="155" y="708"/>
                  </a:cubicBezTo>
                  <a:cubicBezTo>
                    <a:pt x="139" y="699"/>
                    <a:pt x="125" y="689"/>
                    <a:pt x="112" y="678"/>
                  </a:cubicBezTo>
                  <a:cubicBezTo>
                    <a:pt x="112" y="678"/>
                    <a:pt x="112" y="679"/>
                    <a:pt x="112" y="679"/>
                  </a:cubicBezTo>
                  <a:cubicBezTo>
                    <a:pt x="104" y="673"/>
                    <a:pt x="93" y="673"/>
                    <a:pt x="86" y="680"/>
                  </a:cubicBezTo>
                  <a:cubicBezTo>
                    <a:pt x="85" y="681"/>
                    <a:pt x="85" y="682"/>
                    <a:pt x="84" y="683"/>
                  </a:cubicBezTo>
                  <a:cubicBezTo>
                    <a:pt x="84" y="683"/>
                    <a:pt x="84" y="683"/>
                    <a:pt x="84" y="683"/>
                  </a:cubicBezTo>
                  <a:cubicBezTo>
                    <a:pt x="4" y="815"/>
                    <a:pt x="4" y="815"/>
                    <a:pt x="4" y="815"/>
                  </a:cubicBezTo>
                  <a:cubicBezTo>
                    <a:pt x="4" y="815"/>
                    <a:pt x="4" y="815"/>
                    <a:pt x="4" y="815"/>
                  </a:cubicBezTo>
                  <a:cubicBezTo>
                    <a:pt x="0" y="822"/>
                    <a:pt x="1" y="832"/>
                    <a:pt x="7" y="838"/>
                  </a:cubicBezTo>
                  <a:cubicBezTo>
                    <a:pt x="8" y="839"/>
                    <a:pt x="9" y="840"/>
                    <a:pt x="11" y="841"/>
                  </a:cubicBezTo>
                  <a:cubicBezTo>
                    <a:pt x="32" y="858"/>
                    <a:pt x="55" y="874"/>
                    <a:pt x="81" y="888"/>
                  </a:cubicBezTo>
                  <a:cubicBezTo>
                    <a:pt x="109" y="903"/>
                    <a:pt x="140" y="915"/>
                    <a:pt x="171" y="925"/>
                  </a:cubicBezTo>
                  <a:cubicBezTo>
                    <a:pt x="202" y="935"/>
                    <a:pt x="234" y="943"/>
                    <a:pt x="267" y="948"/>
                  </a:cubicBezTo>
                  <a:cubicBezTo>
                    <a:pt x="300" y="953"/>
                    <a:pt x="333" y="956"/>
                    <a:pt x="366" y="956"/>
                  </a:cubicBezTo>
                  <a:cubicBezTo>
                    <a:pt x="412" y="956"/>
                    <a:pt x="457" y="949"/>
                    <a:pt x="499" y="937"/>
                  </a:cubicBezTo>
                  <a:cubicBezTo>
                    <a:pt x="542" y="925"/>
                    <a:pt x="580" y="906"/>
                    <a:pt x="613" y="881"/>
                  </a:cubicBezTo>
                  <a:cubicBezTo>
                    <a:pt x="646" y="856"/>
                    <a:pt x="672" y="824"/>
                    <a:pt x="692" y="786"/>
                  </a:cubicBezTo>
                  <a:cubicBezTo>
                    <a:pt x="712" y="747"/>
                    <a:pt x="722" y="702"/>
                    <a:pt x="722" y="650"/>
                  </a:cubicBezTo>
                  <a:cubicBezTo>
                    <a:pt x="722" y="610"/>
                    <a:pt x="714" y="574"/>
                    <a:pt x="700" y="5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8137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9037637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316286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3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6285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1879653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037637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06224454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1492495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2657-5855-402E-8201-A74580964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C36A-90E2-4829-92BD-C2AFF106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044"/>
            <a:ext cx="11277600" cy="4426512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B4472-AFB5-4B62-836B-089F3910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www.gov.uk/hs2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1875935"/>
            <a:ext cx="5556464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5364261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875935"/>
            <a:ext cx="5556248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A0022C7-7D4A-EE40-93C5-68D26840E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388268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06520132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8866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722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46065058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609234"/>
            <a:ext cx="11277600" cy="45439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10081752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04775" y="-74295"/>
            <a:ext cx="12296775" cy="70675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6161856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martArt Placeholder 62">
            <a:extLst>
              <a:ext uri="{FF2B5EF4-FFF2-40B4-BE49-F238E27FC236}">
                <a16:creationId xmlns:a16="http://schemas.microsoft.com/office/drawing/2014/main" id="{212B6F16-E0D2-814A-83CF-F2D9F7713856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47715" y="1670050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Agenda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FC3DC0-8351-9A4C-B707-70EAD96EB4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225" y="166958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EFFB62-FD42-1145-B8B7-C7CF7F7389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3848" y="166958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202675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901FF4-BEDE-AC46-8C8F-C4BDCCF247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3848" y="202675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4" name="SmartArt Placeholder 62">
            <a:extLst>
              <a:ext uri="{FF2B5EF4-FFF2-40B4-BE49-F238E27FC236}">
                <a16:creationId xmlns:a16="http://schemas.microsoft.com/office/drawing/2014/main" id="{148F0C48-0919-6940-93FB-00E0D97D285D}"/>
              </a:ext>
            </a:extLst>
          </p:cNvPr>
          <p:cNvSpPr>
            <a:spLocks noGrp="1"/>
          </p:cNvSpPr>
          <p:nvPr>
            <p:ph type="dgm" sz="quarter" idx="38" hasCustomPrompt="1"/>
          </p:nvPr>
        </p:nvSpPr>
        <p:spPr>
          <a:xfrm>
            <a:off x="547715" y="238417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FE44350B-B402-C542-BC2A-F5F9E3814A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225" y="238371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74124C0B-5C31-F946-848A-0F0EB71D95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83848" y="238371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7" name="Text Placeholder 13">
            <a:extLst>
              <a:ext uri="{FF2B5EF4-FFF2-40B4-BE49-F238E27FC236}">
                <a16:creationId xmlns:a16="http://schemas.microsoft.com/office/drawing/2014/main" id="{9D7A714D-D166-A34F-8574-B7CEB37443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225" y="274087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8" name="Text Placeholder 13">
            <a:extLst>
              <a:ext uri="{FF2B5EF4-FFF2-40B4-BE49-F238E27FC236}">
                <a16:creationId xmlns:a16="http://schemas.microsoft.com/office/drawing/2014/main" id="{179D8575-2EE8-1E4E-A510-2033EDDAE1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83848" y="274087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9" name="SmartArt Placeholder 62">
            <a:extLst>
              <a:ext uri="{FF2B5EF4-FFF2-40B4-BE49-F238E27FC236}">
                <a16:creationId xmlns:a16="http://schemas.microsoft.com/office/drawing/2014/main" id="{ECBC3B98-2CA6-EB41-82EC-D1811410A4F3}"/>
              </a:ext>
            </a:extLst>
          </p:cNvPr>
          <p:cNvSpPr>
            <a:spLocks noGrp="1"/>
          </p:cNvSpPr>
          <p:nvPr>
            <p:ph type="dgm" sz="quarter" idx="43" hasCustomPrompt="1"/>
          </p:nvPr>
        </p:nvSpPr>
        <p:spPr>
          <a:xfrm>
            <a:off x="547715" y="309708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010F887A-E638-5348-8238-A1D2A06D28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7225" y="309662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1" name="Text Placeholder 13">
            <a:extLst>
              <a:ext uri="{FF2B5EF4-FFF2-40B4-BE49-F238E27FC236}">
                <a16:creationId xmlns:a16="http://schemas.microsoft.com/office/drawing/2014/main" id="{629194BB-D13A-B94D-8E7C-C5C9FE796F9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83848" y="309662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2" name="Text Placeholder 13">
            <a:extLst>
              <a:ext uri="{FF2B5EF4-FFF2-40B4-BE49-F238E27FC236}">
                <a16:creationId xmlns:a16="http://schemas.microsoft.com/office/drawing/2014/main" id="{F366BE82-873B-9140-A152-7B1C9A0A3A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7225" y="345378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3" name="Text Placeholder 13">
            <a:extLst>
              <a:ext uri="{FF2B5EF4-FFF2-40B4-BE49-F238E27FC236}">
                <a16:creationId xmlns:a16="http://schemas.microsoft.com/office/drawing/2014/main" id="{A72AFFCA-3971-0C4F-ACBB-930BECC762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83848" y="345378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4" name="SmartArt Placeholder 62">
            <a:extLst>
              <a:ext uri="{FF2B5EF4-FFF2-40B4-BE49-F238E27FC236}">
                <a16:creationId xmlns:a16="http://schemas.microsoft.com/office/drawing/2014/main" id="{2FAB2B70-F52A-1D44-8643-9B2F4F58D6A0}"/>
              </a:ext>
            </a:extLst>
          </p:cNvPr>
          <p:cNvSpPr>
            <a:spLocks noGrp="1"/>
          </p:cNvSpPr>
          <p:nvPr>
            <p:ph type="dgm" sz="quarter" idx="48" hasCustomPrompt="1"/>
          </p:nvPr>
        </p:nvSpPr>
        <p:spPr>
          <a:xfrm>
            <a:off x="547715" y="38112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7EFD8762-810B-7E44-9080-EDA7BD1344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7225" y="38107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6" name="Text Placeholder 13">
            <a:extLst>
              <a:ext uri="{FF2B5EF4-FFF2-40B4-BE49-F238E27FC236}">
                <a16:creationId xmlns:a16="http://schemas.microsoft.com/office/drawing/2014/main" id="{9A9953FB-B942-2349-BEBB-B54FCA37AF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83848" y="38107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7" name="Text Placeholder 13">
            <a:extLst>
              <a:ext uri="{FF2B5EF4-FFF2-40B4-BE49-F238E27FC236}">
                <a16:creationId xmlns:a16="http://schemas.microsoft.com/office/drawing/2014/main" id="{E8DF94C7-0B49-A849-B8BD-B96CF93625B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7225" y="41679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8" name="Text Placeholder 13">
            <a:extLst>
              <a:ext uri="{FF2B5EF4-FFF2-40B4-BE49-F238E27FC236}">
                <a16:creationId xmlns:a16="http://schemas.microsoft.com/office/drawing/2014/main" id="{E3AA9170-4408-454B-927E-8C53391B10A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83848" y="41679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9" name="SmartArt Placeholder 62">
            <a:extLst>
              <a:ext uri="{FF2B5EF4-FFF2-40B4-BE49-F238E27FC236}">
                <a16:creationId xmlns:a16="http://schemas.microsoft.com/office/drawing/2014/main" id="{5A12EE5E-A6BF-E64F-9E52-3DD1CF6528E2}"/>
              </a:ext>
            </a:extLst>
          </p:cNvPr>
          <p:cNvSpPr>
            <a:spLocks noGrp="1"/>
          </p:cNvSpPr>
          <p:nvPr>
            <p:ph type="dgm" sz="quarter" idx="53" hasCustomPrompt="1"/>
          </p:nvPr>
        </p:nvSpPr>
        <p:spPr>
          <a:xfrm>
            <a:off x="547689" y="4536385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80" name="Text Placeholder 13">
            <a:extLst>
              <a:ext uri="{FF2B5EF4-FFF2-40B4-BE49-F238E27FC236}">
                <a16:creationId xmlns:a16="http://schemas.microsoft.com/office/drawing/2014/main" id="{C4E0A4DE-2EA6-7644-9A08-8B73AFF77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7199" y="453592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1" name="Text Placeholder 13">
            <a:extLst>
              <a:ext uri="{FF2B5EF4-FFF2-40B4-BE49-F238E27FC236}">
                <a16:creationId xmlns:a16="http://schemas.microsoft.com/office/drawing/2014/main" id="{3C8DE332-2ED6-904D-92D4-A829CDC63E4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883822" y="453592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2" name="Text Placeholder 13">
            <a:extLst>
              <a:ext uri="{FF2B5EF4-FFF2-40B4-BE49-F238E27FC236}">
                <a16:creationId xmlns:a16="http://schemas.microsoft.com/office/drawing/2014/main" id="{A90A7B0F-4839-D645-95FA-D06BFECF672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7199" y="489308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3" name="Text Placeholder 13">
            <a:extLst>
              <a:ext uri="{FF2B5EF4-FFF2-40B4-BE49-F238E27FC236}">
                <a16:creationId xmlns:a16="http://schemas.microsoft.com/office/drawing/2014/main" id="{D36F4330-851C-CF4A-94D5-5F2CE791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883822" y="489308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4" name="SmartArt Placeholder 62">
            <a:extLst>
              <a:ext uri="{FF2B5EF4-FFF2-40B4-BE49-F238E27FC236}">
                <a16:creationId xmlns:a16="http://schemas.microsoft.com/office/drawing/2014/main" id="{4E24CE58-86AF-0C40-8595-20C7C8155350}"/>
              </a:ext>
            </a:extLst>
          </p:cNvPr>
          <p:cNvSpPr>
            <a:spLocks noGrp="1"/>
          </p:cNvSpPr>
          <p:nvPr>
            <p:ph type="dgm" sz="quarter" idx="58" hasCustomPrompt="1"/>
          </p:nvPr>
        </p:nvSpPr>
        <p:spPr>
          <a:xfrm>
            <a:off x="547689" y="5250511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85" name="Text Placeholder 13">
            <a:extLst>
              <a:ext uri="{FF2B5EF4-FFF2-40B4-BE49-F238E27FC236}">
                <a16:creationId xmlns:a16="http://schemas.microsoft.com/office/drawing/2014/main" id="{9D3EE5FC-57B2-494A-823F-F63C62CE1C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199" y="525004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6" name="Text Placeholder 13">
            <a:extLst>
              <a:ext uri="{FF2B5EF4-FFF2-40B4-BE49-F238E27FC236}">
                <a16:creationId xmlns:a16="http://schemas.microsoft.com/office/drawing/2014/main" id="{6F824B84-DA2A-6246-B761-6AEC93ACAC1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83822" y="525004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E73F10E2-3C04-634E-93DD-C701C76BE82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47199" y="560721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8" name="Text Placeholder 13">
            <a:extLst>
              <a:ext uri="{FF2B5EF4-FFF2-40B4-BE49-F238E27FC236}">
                <a16:creationId xmlns:a16="http://schemas.microsoft.com/office/drawing/2014/main" id="{77DC81B4-B14C-9B42-B8EC-9E9B363D0CA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883822" y="560721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9" name="SmartArt Placeholder 62">
            <a:extLst>
              <a:ext uri="{FF2B5EF4-FFF2-40B4-BE49-F238E27FC236}">
                <a16:creationId xmlns:a16="http://schemas.microsoft.com/office/drawing/2014/main" id="{F4C94132-F5BD-8B46-9588-C3222863EF1B}"/>
              </a:ext>
            </a:extLst>
          </p:cNvPr>
          <p:cNvSpPr>
            <a:spLocks noGrp="1"/>
          </p:cNvSpPr>
          <p:nvPr>
            <p:ph type="dgm" sz="quarter" idx="63" hasCustomPrompt="1"/>
          </p:nvPr>
        </p:nvSpPr>
        <p:spPr>
          <a:xfrm>
            <a:off x="6392836" y="1668277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90" name="Text Placeholder 13">
            <a:extLst>
              <a:ext uri="{FF2B5EF4-FFF2-40B4-BE49-F238E27FC236}">
                <a16:creationId xmlns:a16="http://schemas.microsoft.com/office/drawing/2014/main" id="{9EACC04B-AA2B-994F-B301-F5C463EF1C9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92346" y="166781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1" name="Text Placeholder 13">
            <a:extLst>
              <a:ext uri="{FF2B5EF4-FFF2-40B4-BE49-F238E27FC236}">
                <a16:creationId xmlns:a16="http://schemas.microsoft.com/office/drawing/2014/main" id="{91A12B76-C0F8-394E-9FCA-475176D61C9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728969" y="166781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2" name="Text Placeholder 13">
            <a:extLst>
              <a:ext uri="{FF2B5EF4-FFF2-40B4-BE49-F238E27FC236}">
                <a16:creationId xmlns:a16="http://schemas.microsoft.com/office/drawing/2014/main" id="{4F793747-083E-6749-956F-3D4049986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92346" y="202497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3" name="Text Placeholder 13">
            <a:extLst>
              <a:ext uri="{FF2B5EF4-FFF2-40B4-BE49-F238E27FC236}">
                <a16:creationId xmlns:a16="http://schemas.microsoft.com/office/drawing/2014/main" id="{468FC420-561D-A049-A479-B0539EDB273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728969" y="202497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4" name="SmartArt Placeholder 62">
            <a:extLst>
              <a:ext uri="{FF2B5EF4-FFF2-40B4-BE49-F238E27FC236}">
                <a16:creationId xmlns:a16="http://schemas.microsoft.com/office/drawing/2014/main" id="{43F930A9-34E2-464A-86A6-7631CC02A513}"/>
              </a:ext>
            </a:extLst>
          </p:cNvPr>
          <p:cNvSpPr>
            <a:spLocks noGrp="1"/>
          </p:cNvSpPr>
          <p:nvPr>
            <p:ph type="dgm" sz="quarter" idx="68" hasCustomPrompt="1"/>
          </p:nvPr>
        </p:nvSpPr>
        <p:spPr>
          <a:xfrm>
            <a:off x="6392836" y="238240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48EC371A-BEA4-E347-B435-31D68E3B28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92346" y="238193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0C966EDD-8DD2-EF4E-8FDF-BEBC82810A1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28969" y="238193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7" name="Text Placeholder 13">
            <a:extLst>
              <a:ext uri="{FF2B5EF4-FFF2-40B4-BE49-F238E27FC236}">
                <a16:creationId xmlns:a16="http://schemas.microsoft.com/office/drawing/2014/main" id="{8B3297F5-1D85-C14A-B604-E06F2AE48BF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392346" y="273910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8" name="Text Placeholder 13">
            <a:extLst>
              <a:ext uri="{FF2B5EF4-FFF2-40B4-BE49-F238E27FC236}">
                <a16:creationId xmlns:a16="http://schemas.microsoft.com/office/drawing/2014/main" id="{7CAA2403-C340-0049-A8E5-3C2D367092E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728969" y="273910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9" name="SmartArt Placeholder 62">
            <a:extLst>
              <a:ext uri="{FF2B5EF4-FFF2-40B4-BE49-F238E27FC236}">
                <a16:creationId xmlns:a16="http://schemas.microsoft.com/office/drawing/2014/main" id="{AEF3D2FB-E031-A543-BDE7-F33EC8422DD0}"/>
              </a:ext>
            </a:extLst>
          </p:cNvPr>
          <p:cNvSpPr>
            <a:spLocks noGrp="1"/>
          </p:cNvSpPr>
          <p:nvPr>
            <p:ph type="dgm" sz="quarter" idx="73" hasCustomPrompt="1"/>
          </p:nvPr>
        </p:nvSpPr>
        <p:spPr>
          <a:xfrm>
            <a:off x="6392836" y="309531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00" name="Text Placeholder 13">
            <a:extLst>
              <a:ext uri="{FF2B5EF4-FFF2-40B4-BE49-F238E27FC236}">
                <a16:creationId xmlns:a16="http://schemas.microsoft.com/office/drawing/2014/main" id="{857CD44E-2FDB-E047-A552-8CA495C45F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92346" y="309484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1" name="Text Placeholder 13">
            <a:extLst>
              <a:ext uri="{FF2B5EF4-FFF2-40B4-BE49-F238E27FC236}">
                <a16:creationId xmlns:a16="http://schemas.microsoft.com/office/drawing/2014/main" id="{46DE0E77-E34D-4742-AE57-A06AB4FEE44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28969" y="309484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2" name="Text Placeholder 13">
            <a:extLst>
              <a:ext uri="{FF2B5EF4-FFF2-40B4-BE49-F238E27FC236}">
                <a16:creationId xmlns:a16="http://schemas.microsoft.com/office/drawing/2014/main" id="{2707CEBD-B6A4-2041-8D36-FBB05C2891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392346" y="345201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3" name="Text Placeholder 13">
            <a:extLst>
              <a:ext uri="{FF2B5EF4-FFF2-40B4-BE49-F238E27FC236}">
                <a16:creationId xmlns:a16="http://schemas.microsoft.com/office/drawing/2014/main" id="{2E1BF832-9EDA-2A48-A7D3-B2BB6C9E55F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28969" y="345201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4" name="SmartArt Placeholder 62">
            <a:extLst>
              <a:ext uri="{FF2B5EF4-FFF2-40B4-BE49-F238E27FC236}">
                <a16:creationId xmlns:a16="http://schemas.microsoft.com/office/drawing/2014/main" id="{16A12CE5-6E1C-B94F-AFC8-2063D73F82D9}"/>
              </a:ext>
            </a:extLst>
          </p:cNvPr>
          <p:cNvSpPr>
            <a:spLocks noGrp="1"/>
          </p:cNvSpPr>
          <p:nvPr>
            <p:ph type="dgm" sz="quarter" idx="78" hasCustomPrompt="1"/>
          </p:nvPr>
        </p:nvSpPr>
        <p:spPr>
          <a:xfrm>
            <a:off x="6392836" y="3809439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05" name="Text Placeholder 13">
            <a:extLst>
              <a:ext uri="{FF2B5EF4-FFF2-40B4-BE49-F238E27FC236}">
                <a16:creationId xmlns:a16="http://schemas.microsoft.com/office/drawing/2014/main" id="{89CD92D7-39F9-3F42-AA2D-D6DD2C2CDE5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392346" y="380897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6" name="Text Placeholder 13">
            <a:extLst>
              <a:ext uri="{FF2B5EF4-FFF2-40B4-BE49-F238E27FC236}">
                <a16:creationId xmlns:a16="http://schemas.microsoft.com/office/drawing/2014/main" id="{6CAC9A07-BC03-0A4A-B842-3331895FE55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728969" y="380897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7" name="Text Placeholder 13">
            <a:extLst>
              <a:ext uri="{FF2B5EF4-FFF2-40B4-BE49-F238E27FC236}">
                <a16:creationId xmlns:a16="http://schemas.microsoft.com/office/drawing/2014/main" id="{58799F7A-9DC7-5046-9946-6F313D23499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92346" y="416614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8" name="Text Placeholder 13">
            <a:extLst>
              <a:ext uri="{FF2B5EF4-FFF2-40B4-BE49-F238E27FC236}">
                <a16:creationId xmlns:a16="http://schemas.microsoft.com/office/drawing/2014/main" id="{3AA6541C-8234-344B-AFB6-C87AE151354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28969" y="416614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9" name="SmartArt Placeholder 62">
            <a:extLst>
              <a:ext uri="{FF2B5EF4-FFF2-40B4-BE49-F238E27FC236}">
                <a16:creationId xmlns:a16="http://schemas.microsoft.com/office/drawing/2014/main" id="{4247C634-EDAB-E54C-8783-3222C82EA6E9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6392810" y="45346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10" name="Text Placeholder 13">
            <a:extLst>
              <a:ext uri="{FF2B5EF4-FFF2-40B4-BE49-F238E27FC236}">
                <a16:creationId xmlns:a16="http://schemas.microsoft.com/office/drawing/2014/main" id="{8F6F467F-C4AA-0447-9442-2E5651F8422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392320" y="45341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1" name="Text Placeholder 13">
            <a:extLst>
              <a:ext uri="{FF2B5EF4-FFF2-40B4-BE49-F238E27FC236}">
                <a16:creationId xmlns:a16="http://schemas.microsoft.com/office/drawing/2014/main" id="{8EA54117-BF2A-5641-9DAB-D86EFED900C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728943" y="45341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2" name="Text Placeholder 13">
            <a:extLst>
              <a:ext uri="{FF2B5EF4-FFF2-40B4-BE49-F238E27FC236}">
                <a16:creationId xmlns:a16="http://schemas.microsoft.com/office/drawing/2014/main" id="{F6D1CE01-8FB8-2D49-A82D-3A7F77DEE34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92320" y="48913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B5620BDA-BF20-F04E-A32F-FF5F4BC7BE4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728943" y="48913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4" name="SmartArt Placeholder 62">
            <a:extLst>
              <a:ext uri="{FF2B5EF4-FFF2-40B4-BE49-F238E27FC236}">
                <a16:creationId xmlns:a16="http://schemas.microsoft.com/office/drawing/2014/main" id="{B4721741-51FE-FE40-B652-63679F533AB4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6392810" y="5248738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15" name="Text Placeholder 13">
            <a:extLst>
              <a:ext uri="{FF2B5EF4-FFF2-40B4-BE49-F238E27FC236}">
                <a16:creationId xmlns:a16="http://schemas.microsoft.com/office/drawing/2014/main" id="{1C41AB08-283E-AB42-858C-A77C1A8AE9E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392320" y="524827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C19AE65C-AB52-F641-9C0B-46FA78506C5B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728943" y="524827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D42F5088-27FB-F64F-BF49-930374E98F2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392320" y="560544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8" name="Text Placeholder 13">
            <a:extLst>
              <a:ext uri="{FF2B5EF4-FFF2-40B4-BE49-F238E27FC236}">
                <a16:creationId xmlns:a16="http://schemas.microsoft.com/office/drawing/2014/main" id="{A173C30C-C36F-EF45-9C1C-B41E9CFBF869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728943" y="560544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7269734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Schedule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1983209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DFBA8BCA-E875-7F4E-A834-2591308989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78543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82088DE0-7429-344A-BF59-ED6FCA6FBC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47225" y="237548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1" name="Text Placeholder 13">
            <a:extLst>
              <a:ext uri="{FF2B5EF4-FFF2-40B4-BE49-F238E27FC236}">
                <a16:creationId xmlns:a16="http://schemas.microsoft.com/office/drawing/2014/main" id="{C0CC2A2E-61DE-634A-81F9-F6E9D6EDC46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7199" y="2761545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F8E8D78C-FD43-6B47-BFA3-A5FF653884E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47198" y="3144676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7" name="Text Placeholder 13">
            <a:extLst>
              <a:ext uri="{FF2B5EF4-FFF2-40B4-BE49-F238E27FC236}">
                <a16:creationId xmlns:a16="http://schemas.microsoft.com/office/drawing/2014/main" id="{F67A0A54-1919-1246-8F14-6B773854ED8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47225" y="352735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CB96053-D343-1E4C-80AB-F27FEA3D1CA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47225" y="3907632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8036E36E-DAF0-F94C-9F52-6EAFFF05D72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47199" y="4288250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0" name="Text Placeholder 13">
            <a:extLst>
              <a:ext uri="{FF2B5EF4-FFF2-40B4-BE49-F238E27FC236}">
                <a16:creationId xmlns:a16="http://schemas.microsoft.com/office/drawing/2014/main" id="{4F3CA523-45DB-144C-9A6E-4A6EA68FF8F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7198" y="467138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9AE82DBE-F207-EA45-B231-DEE98C7C3BA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7225" y="5053608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F8900B26-515F-674A-B4B6-B9CBBE078F8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47225" y="5428123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3" name="Text Placeholder 13">
            <a:extLst>
              <a:ext uri="{FF2B5EF4-FFF2-40B4-BE49-F238E27FC236}">
                <a16:creationId xmlns:a16="http://schemas.microsoft.com/office/drawing/2014/main" id="{8182585A-9232-A041-8859-86194597BA1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7199" y="580781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47" name="Text Placeholder 13">
            <a:extLst>
              <a:ext uri="{FF2B5EF4-FFF2-40B4-BE49-F238E27FC236}">
                <a16:creationId xmlns:a16="http://schemas.microsoft.com/office/drawing/2014/main" id="{FA0791B6-7F06-0944-A97B-01E9E43D3F8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78692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8" name="Text Placeholder 13">
            <a:extLst>
              <a:ext uri="{FF2B5EF4-FFF2-40B4-BE49-F238E27FC236}">
                <a16:creationId xmlns:a16="http://schemas.microsoft.com/office/drawing/2014/main" id="{620FFA3F-315D-5148-9C9F-8E4B80422BB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78840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9" name="Text Placeholder 13">
            <a:extLst>
              <a:ext uri="{FF2B5EF4-FFF2-40B4-BE49-F238E27FC236}">
                <a16:creationId xmlns:a16="http://schemas.microsoft.com/office/drawing/2014/main" id="{A9631397-CB8B-A942-89F3-AA6D9F99144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78989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0" name="Text Placeholder 13">
            <a:extLst>
              <a:ext uri="{FF2B5EF4-FFF2-40B4-BE49-F238E27FC236}">
                <a16:creationId xmlns:a16="http://schemas.microsoft.com/office/drawing/2014/main" id="{5AADC139-7C18-A945-8888-BB29AB7271B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79137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1" name="Text Placeholder 13">
            <a:extLst>
              <a:ext uri="{FF2B5EF4-FFF2-40B4-BE49-F238E27FC236}">
                <a16:creationId xmlns:a16="http://schemas.microsoft.com/office/drawing/2014/main" id="{4BFB230B-36C7-C54B-9BF3-334120B9335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9286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2" name="Text Placeholder 13">
            <a:extLst>
              <a:ext uri="{FF2B5EF4-FFF2-40B4-BE49-F238E27FC236}">
                <a16:creationId xmlns:a16="http://schemas.microsoft.com/office/drawing/2014/main" id="{CA9FB207-E614-D04F-85D5-AC05A06942D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79434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3" name="Text Placeholder 13">
            <a:extLst>
              <a:ext uri="{FF2B5EF4-FFF2-40B4-BE49-F238E27FC236}">
                <a16:creationId xmlns:a16="http://schemas.microsoft.com/office/drawing/2014/main" id="{C46DF494-10DA-ED47-A97E-B90C2D7D671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79583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4" name="Text Placeholder 13">
            <a:extLst>
              <a:ext uri="{FF2B5EF4-FFF2-40B4-BE49-F238E27FC236}">
                <a16:creationId xmlns:a16="http://schemas.microsoft.com/office/drawing/2014/main" id="{0F8B7831-37F7-B547-B21B-8BDF5FFFE04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79731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5" name="Text Placeholder 13">
            <a:extLst>
              <a:ext uri="{FF2B5EF4-FFF2-40B4-BE49-F238E27FC236}">
                <a16:creationId xmlns:a16="http://schemas.microsoft.com/office/drawing/2014/main" id="{D625DF05-5606-604F-B453-D21A60E7D55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79880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D3904BEC-59C0-9D43-99B5-CA3295CCBA64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178639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59" name="SmartArt Placeholder 4">
            <a:extLst>
              <a:ext uri="{FF2B5EF4-FFF2-40B4-BE49-F238E27FC236}">
                <a16:creationId xmlns:a16="http://schemas.microsoft.com/office/drawing/2014/main" id="{500C9191-DB47-2E4E-87A8-05477F83D34A}"/>
              </a:ext>
            </a:extLst>
          </p:cNvPr>
          <p:cNvSpPr>
            <a:spLocks noGrp="1"/>
          </p:cNvSpPr>
          <p:nvPr>
            <p:ph type="dgm" sz="quarter" idx="84" hasCustomPrompt="1"/>
          </p:nvPr>
        </p:nvSpPr>
        <p:spPr>
          <a:xfrm>
            <a:off x="178639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0" name="SmartArt Placeholder 4">
            <a:extLst>
              <a:ext uri="{FF2B5EF4-FFF2-40B4-BE49-F238E27FC236}">
                <a16:creationId xmlns:a16="http://schemas.microsoft.com/office/drawing/2014/main" id="{BE2B7141-0CE5-784F-9DA5-C445AF4F51C7}"/>
              </a:ext>
            </a:extLst>
          </p:cNvPr>
          <p:cNvSpPr>
            <a:spLocks noGrp="1"/>
          </p:cNvSpPr>
          <p:nvPr>
            <p:ph type="dgm" sz="quarter" idx="85" hasCustomPrompt="1"/>
          </p:nvPr>
        </p:nvSpPr>
        <p:spPr>
          <a:xfrm>
            <a:off x="178543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1" name="SmartArt Placeholder 4">
            <a:extLst>
              <a:ext uri="{FF2B5EF4-FFF2-40B4-BE49-F238E27FC236}">
                <a16:creationId xmlns:a16="http://schemas.microsoft.com/office/drawing/2014/main" id="{AF93DD85-9FE9-AF45-BEC9-783B65A434D2}"/>
              </a:ext>
            </a:extLst>
          </p:cNvPr>
          <p:cNvSpPr>
            <a:spLocks noGrp="1"/>
          </p:cNvSpPr>
          <p:nvPr>
            <p:ph type="dgm" sz="quarter" idx="86" hasCustomPrompt="1"/>
          </p:nvPr>
        </p:nvSpPr>
        <p:spPr>
          <a:xfrm>
            <a:off x="178543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2" name="SmartArt Placeholder 4">
            <a:extLst>
              <a:ext uri="{FF2B5EF4-FFF2-40B4-BE49-F238E27FC236}">
                <a16:creationId xmlns:a16="http://schemas.microsoft.com/office/drawing/2014/main" id="{62413477-E4D6-604B-8561-735A7FE8E62C}"/>
              </a:ext>
            </a:extLst>
          </p:cNvPr>
          <p:cNvSpPr>
            <a:spLocks noGrp="1"/>
          </p:cNvSpPr>
          <p:nvPr>
            <p:ph type="dgm" sz="quarter" idx="87" hasCustomPrompt="1"/>
          </p:nvPr>
        </p:nvSpPr>
        <p:spPr>
          <a:xfrm>
            <a:off x="178543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3" name="SmartArt Placeholder 4">
            <a:extLst>
              <a:ext uri="{FF2B5EF4-FFF2-40B4-BE49-F238E27FC236}">
                <a16:creationId xmlns:a16="http://schemas.microsoft.com/office/drawing/2014/main" id="{9983299C-7BDE-FE4C-BC8E-07A0FB9F0F28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178639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4" name="SmartArt Placeholder 4">
            <a:extLst>
              <a:ext uri="{FF2B5EF4-FFF2-40B4-BE49-F238E27FC236}">
                <a16:creationId xmlns:a16="http://schemas.microsoft.com/office/drawing/2014/main" id="{D2685EAF-DD01-7B41-B692-81ED7A6EF129}"/>
              </a:ext>
            </a:extLst>
          </p:cNvPr>
          <p:cNvSpPr>
            <a:spLocks noGrp="1"/>
          </p:cNvSpPr>
          <p:nvPr>
            <p:ph type="dgm" sz="quarter" idx="89" hasCustomPrompt="1"/>
          </p:nvPr>
        </p:nvSpPr>
        <p:spPr>
          <a:xfrm>
            <a:off x="178639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5" name="SmartArt Placeholder 4">
            <a:extLst>
              <a:ext uri="{FF2B5EF4-FFF2-40B4-BE49-F238E27FC236}">
                <a16:creationId xmlns:a16="http://schemas.microsoft.com/office/drawing/2014/main" id="{663BB0E7-3FAD-A94B-870F-A63E1066FC00}"/>
              </a:ext>
            </a:extLst>
          </p:cNvPr>
          <p:cNvSpPr>
            <a:spLocks noGrp="1"/>
          </p:cNvSpPr>
          <p:nvPr>
            <p:ph type="dgm" sz="quarter" idx="90" hasCustomPrompt="1"/>
          </p:nvPr>
        </p:nvSpPr>
        <p:spPr>
          <a:xfrm>
            <a:off x="178543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6" name="SmartArt Placeholder 4">
            <a:extLst>
              <a:ext uri="{FF2B5EF4-FFF2-40B4-BE49-F238E27FC236}">
                <a16:creationId xmlns:a16="http://schemas.microsoft.com/office/drawing/2014/main" id="{25A2B122-C044-9548-AF69-A284ABAE8F1B}"/>
              </a:ext>
            </a:extLst>
          </p:cNvPr>
          <p:cNvSpPr>
            <a:spLocks noGrp="1"/>
          </p:cNvSpPr>
          <p:nvPr>
            <p:ph type="dgm" sz="quarter" idx="91" hasCustomPrompt="1"/>
          </p:nvPr>
        </p:nvSpPr>
        <p:spPr>
          <a:xfrm>
            <a:off x="178543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7" name="SmartArt Placeholder 4">
            <a:extLst>
              <a:ext uri="{FF2B5EF4-FFF2-40B4-BE49-F238E27FC236}">
                <a16:creationId xmlns:a16="http://schemas.microsoft.com/office/drawing/2014/main" id="{3C40608E-A908-0B44-914B-774ABA03C7D2}"/>
              </a:ext>
            </a:extLst>
          </p:cNvPr>
          <p:cNvSpPr>
            <a:spLocks noGrp="1"/>
          </p:cNvSpPr>
          <p:nvPr>
            <p:ph type="dgm" sz="quarter" idx="92" hasCustomPrompt="1"/>
          </p:nvPr>
        </p:nvSpPr>
        <p:spPr>
          <a:xfrm>
            <a:off x="178543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8" name="SmartArt Placeholder 4">
            <a:extLst>
              <a:ext uri="{FF2B5EF4-FFF2-40B4-BE49-F238E27FC236}">
                <a16:creationId xmlns:a16="http://schemas.microsoft.com/office/drawing/2014/main" id="{CC0231FA-B974-6E40-9CE2-5328B94056B4}"/>
              </a:ext>
            </a:extLst>
          </p:cNvPr>
          <p:cNvSpPr>
            <a:spLocks noGrp="1"/>
          </p:cNvSpPr>
          <p:nvPr>
            <p:ph type="dgm" sz="quarter" idx="93" hasCustomPrompt="1"/>
          </p:nvPr>
        </p:nvSpPr>
        <p:spPr>
          <a:xfrm>
            <a:off x="178542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9" name="SmartArt Placeholder 4">
            <a:extLst>
              <a:ext uri="{FF2B5EF4-FFF2-40B4-BE49-F238E27FC236}">
                <a16:creationId xmlns:a16="http://schemas.microsoft.com/office/drawing/2014/main" id="{D79BBA93-C843-D643-AC6D-85070713BA87}"/>
              </a:ext>
            </a:extLst>
          </p:cNvPr>
          <p:cNvSpPr>
            <a:spLocks noGrp="1"/>
          </p:cNvSpPr>
          <p:nvPr>
            <p:ph type="dgm" sz="quarter" idx="94" hasCustomPrompt="1"/>
          </p:nvPr>
        </p:nvSpPr>
        <p:spPr>
          <a:xfrm>
            <a:off x="278788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0" name="SmartArt Placeholder 4">
            <a:extLst>
              <a:ext uri="{FF2B5EF4-FFF2-40B4-BE49-F238E27FC236}">
                <a16:creationId xmlns:a16="http://schemas.microsoft.com/office/drawing/2014/main" id="{9D7BC1DD-C984-E948-9914-FA1BC0FBA72E}"/>
              </a:ext>
            </a:extLst>
          </p:cNvPr>
          <p:cNvSpPr>
            <a:spLocks noGrp="1"/>
          </p:cNvSpPr>
          <p:nvPr>
            <p:ph type="dgm" sz="quarter" idx="95" hasCustomPrompt="1"/>
          </p:nvPr>
        </p:nvSpPr>
        <p:spPr>
          <a:xfrm>
            <a:off x="278788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1" name="SmartArt Placeholder 4">
            <a:extLst>
              <a:ext uri="{FF2B5EF4-FFF2-40B4-BE49-F238E27FC236}">
                <a16:creationId xmlns:a16="http://schemas.microsoft.com/office/drawing/2014/main" id="{7849389C-350B-2641-B19E-9B52E56C437A}"/>
              </a:ext>
            </a:extLst>
          </p:cNvPr>
          <p:cNvSpPr>
            <a:spLocks noGrp="1"/>
          </p:cNvSpPr>
          <p:nvPr>
            <p:ph type="dgm" sz="quarter" idx="96" hasCustomPrompt="1"/>
          </p:nvPr>
        </p:nvSpPr>
        <p:spPr>
          <a:xfrm>
            <a:off x="278692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2" name="SmartArt Placeholder 4">
            <a:extLst>
              <a:ext uri="{FF2B5EF4-FFF2-40B4-BE49-F238E27FC236}">
                <a16:creationId xmlns:a16="http://schemas.microsoft.com/office/drawing/2014/main" id="{44BD863E-C021-7F42-9548-5E52FD272041}"/>
              </a:ext>
            </a:extLst>
          </p:cNvPr>
          <p:cNvSpPr>
            <a:spLocks noGrp="1"/>
          </p:cNvSpPr>
          <p:nvPr>
            <p:ph type="dgm" sz="quarter" idx="97" hasCustomPrompt="1"/>
          </p:nvPr>
        </p:nvSpPr>
        <p:spPr>
          <a:xfrm>
            <a:off x="278692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3" name="SmartArt Placeholder 4">
            <a:extLst>
              <a:ext uri="{FF2B5EF4-FFF2-40B4-BE49-F238E27FC236}">
                <a16:creationId xmlns:a16="http://schemas.microsoft.com/office/drawing/2014/main" id="{018CD05D-A1B7-D645-8E14-CBAE8623AE35}"/>
              </a:ext>
            </a:extLst>
          </p:cNvPr>
          <p:cNvSpPr>
            <a:spLocks noGrp="1"/>
          </p:cNvSpPr>
          <p:nvPr>
            <p:ph type="dgm" sz="quarter" idx="98" hasCustomPrompt="1"/>
          </p:nvPr>
        </p:nvSpPr>
        <p:spPr>
          <a:xfrm>
            <a:off x="278692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4" name="SmartArt Placeholder 4">
            <a:extLst>
              <a:ext uri="{FF2B5EF4-FFF2-40B4-BE49-F238E27FC236}">
                <a16:creationId xmlns:a16="http://schemas.microsoft.com/office/drawing/2014/main" id="{FF41A869-AF4A-ED4A-A707-31D2E468D15C}"/>
              </a:ext>
            </a:extLst>
          </p:cNvPr>
          <p:cNvSpPr>
            <a:spLocks noGrp="1"/>
          </p:cNvSpPr>
          <p:nvPr>
            <p:ph type="dgm" sz="quarter" idx="99" hasCustomPrompt="1"/>
          </p:nvPr>
        </p:nvSpPr>
        <p:spPr>
          <a:xfrm>
            <a:off x="278788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5" name="SmartArt Placeholder 4">
            <a:extLst>
              <a:ext uri="{FF2B5EF4-FFF2-40B4-BE49-F238E27FC236}">
                <a16:creationId xmlns:a16="http://schemas.microsoft.com/office/drawing/2014/main" id="{DB7AD519-B4B0-4940-95E0-884A342B4BAC}"/>
              </a:ext>
            </a:extLst>
          </p:cNvPr>
          <p:cNvSpPr>
            <a:spLocks noGrp="1"/>
          </p:cNvSpPr>
          <p:nvPr>
            <p:ph type="dgm" sz="quarter" idx="100" hasCustomPrompt="1"/>
          </p:nvPr>
        </p:nvSpPr>
        <p:spPr>
          <a:xfrm>
            <a:off x="278788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6" name="SmartArt Placeholder 4">
            <a:extLst>
              <a:ext uri="{FF2B5EF4-FFF2-40B4-BE49-F238E27FC236}">
                <a16:creationId xmlns:a16="http://schemas.microsoft.com/office/drawing/2014/main" id="{E678F0D9-4130-8841-9E45-2C9045B5151E}"/>
              </a:ext>
            </a:extLst>
          </p:cNvPr>
          <p:cNvSpPr>
            <a:spLocks noGrp="1"/>
          </p:cNvSpPr>
          <p:nvPr>
            <p:ph type="dgm" sz="quarter" idx="101" hasCustomPrompt="1"/>
          </p:nvPr>
        </p:nvSpPr>
        <p:spPr>
          <a:xfrm>
            <a:off x="278692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7" name="SmartArt Placeholder 4">
            <a:extLst>
              <a:ext uri="{FF2B5EF4-FFF2-40B4-BE49-F238E27FC236}">
                <a16:creationId xmlns:a16="http://schemas.microsoft.com/office/drawing/2014/main" id="{B84D953F-EED7-E842-B0A4-0924E81FC51C}"/>
              </a:ext>
            </a:extLst>
          </p:cNvPr>
          <p:cNvSpPr>
            <a:spLocks noGrp="1"/>
          </p:cNvSpPr>
          <p:nvPr>
            <p:ph type="dgm" sz="quarter" idx="102" hasCustomPrompt="1"/>
          </p:nvPr>
        </p:nvSpPr>
        <p:spPr>
          <a:xfrm>
            <a:off x="278692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8" name="SmartArt Placeholder 4">
            <a:extLst>
              <a:ext uri="{FF2B5EF4-FFF2-40B4-BE49-F238E27FC236}">
                <a16:creationId xmlns:a16="http://schemas.microsoft.com/office/drawing/2014/main" id="{391C7F12-8563-7147-A182-06963DF78063}"/>
              </a:ext>
            </a:extLst>
          </p:cNvPr>
          <p:cNvSpPr>
            <a:spLocks noGrp="1"/>
          </p:cNvSpPr>
          <p:nvPr>
            <p:ph type="dgm" sz="quarter" idx="103" hasCustomPrompt="1"/>
          </p:nvPr>
        </p:nvSpPr>
        <p:spPr>
          <a:xfrm>
            <a:off x="278692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9" name="SmartArt Placeholder 4">
            <a:extLst>
              <a:ext uri="{FF2B5EF4-FFF2-40B4-BE49-F238E27FC236}">
                <a16:creationId xmlns:a16="http://schemas.microsoft.com/office/drawing/2014/main" id="{4E33A558-F664-9E40-9E57-03ABAAD8C1BF}"/>
              </a:ext>
            </a:extLst>
          </p:cNvPr>
          <p:cNvSpPr>
            <a:spLocks noGrp="1"/>
          </p:cNvSpPr>
          <p:nvPr>
            <p:ph type="dgm" sz="quarter" idx="104" hasCustomPrompt="1"/>
          </p:nvPr>
        </p:nvSpPr>
        <p:spPr>
          <a:xfrm>
            <a:off x="278692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0" name="SmartArt Placeholder 4">
            <a:extLst>
              <a:ext uri="{FF2B5EF4-FFF2-40B4-BE49-F238E27FC236}">
                <a16:creationId xmlns:a16="http://schemas.microsoft.com/office/drawing/2014/main" id="{916BED62-0FC3-334A-A7F3-77DB9AE0FCF5}"/>
              </a:ext>
            </a:extLst>
          </p:cNvPr>
          <p:cNvSpPr>
            <a:spLocks noGrp="1"/>
          </p:cNvSpPr>
          <p:nvPr>
            <p:ph type="dgm" sz="quarter" idx="105" hasCustomPrompt="1"/>
          </p:nvPr>
        </p:nvSpPr>
        <p:spPr>
          <a:xfrm>
            <a:off x="378839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1" name="SmartArt Placeholder 4">
            <a:extLst>
              <a:ext uri="{FF2B5EF4-FFF2-40B4-BE49-F238E27FC236}">
                <a16:creationId xmlns:a16="http://schemas.microsoft.com/office/drawing/2014/main" id="{16BF0D1D-21D4-0D4E-ABBB-3EA23D0C4856}"/>
              </a:ext>
            </a:extLst>
          </p:cNvPr>
          <p:cNvSpPr>
            <a:spLocks noGrp="1"/>
          </p:cNvSpPr>
          <p:nvPr>
            <p:ph type="dgm" sz="quarter" idx="106" hasCustomPrompt="1"/>
          </p:nvPr>
        </p:nvSpPr>
        <p:spPr>
          <a:xfrm>
            <a:off x="378839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2" name="SmartArt Placeholder 4">
            <a:extLst>
              <a:ext uri="{FF2B5EF4-FFF2-40B4-BE49-F238E27FC236}">
                <a16:creationId xmlns:a16="http://schemas.microsoft.com/office/drawing/2014/main" id="{BF7546C5-8A43-C445-9E48-DBDD6EB51829}"/>
              </a:ext>
            </a:extLst>
          </p:cNvPr>
          <p:cNvSpPr>
            <a:spLocks noGrp="1"/>
          </p:cNvSpPr>
          <p:nvPr>
            <p:ph type="dgm" sz="quarter" idx="107" hasCustomPrompt="1"/>
          </p:nvPr>
        </p:nvSpPr>
        <p:spPr>
          <a:xfrm>
            <a:off x="378743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3" name="SmartArt Placeholder 4">
            <a:extLst>
              <a:ext uri="{FF2B5EF4-FFF2-40B4-BE49-F238E27FC236}">
                <a16:creationId xmlns:a16="http://schemas.microsoft.com/office/drawing/2014/main" id="{1A5C5A92-7675-E64E-AAFE-1B291D090C9D}"/>
              </a:ext>
            </a:extLst>
          </p:cNvPr>
          <p:cNvSpPr>
            <a:spLocks noGrp="1"/>
          </p:cNvSpPr>
          <p:nvPr>
            <p:ph type="dgm" sz="quarter" idx="108" hasCustomPrompt="1"/>
          </p:nvPr>
        </p:nvSpPr>
        <p:spPr>
          <a:xfrm>
            <a:off x="378743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4" name="SmartArt Placeholder 4">
            <a:extLst>
              <a:ext uri="{FF2B5EF4-FFF2-40B4-BE49-F238E27FC236}">
                <a16:creationId xmlns:a16="http://schemas.microsoft.com/office/drawing/2014/main" id="{4CD87507-D51F-D943-9F1D-78B5F84F6A84}"/>
              </a:ext>
            </a:extLst>
          </p:cNvPr>
          <p:cNvSpPr>
            <a:spLocks noGrp="1"/>
          </p:cNvSpPr>
          <p:nvPr>
            <p:ph type="dgm" sz="quarter" idx="109" hasCustomPrompt="1"/>
          </p:nvPr>
        </p:nvSpPr>
        <p:spPr>
          <a:xfrm>
            <a:off x="378743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5" name="SmartArt Placeholder 4">
            <a:extLst>
              <a:ext uri="{FF2B5EF4-FFF2-40B4-BE49-F238E27FC236}">
                <a16:creationId xmlns:a16="http://schemas.microsoft.com/office/drawing/2014/main" id="{D85DDFE5-3D19-5D47-A6F6-F25A9A1FE799}"/>
              </a:ext>
            </a:extLst>
          </p:cNvPr>
          <p:cNvSpPr>
            <a:spLocks noGrp="1"/>
          </p:cNvSpPr>
          <p:nvPr>
            <p:ph type="dgm" sz="quarter" idx="110" hasCustomPrompt="1"/>
          </p:nvPr>
        </p:nvSpPr>
        <p:spPr>
          <a:xfrm>
            <a:off x="378839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6" name="SmartArt Placeholder 4">
            <a:extLst>
              <a:ext uri="{FF2B5EF4-FFF2-40B4-BE49-F238E27FC236}">
                <a16:creationId xmlns:a16="http://schemas.microsoft.com/office/drawing/2014/main" id="{44E4D983-9DE2-5744-ABBB-825463238FB3}"/>
              </a:ext>
            </a:extLst>
          </p:cNvPr>
          <p:cNvSpPr>
            <a:spLocks noGrp="1"/>
          </p:cNvSpPr>
          <p:nvPr>
            <p:ph type="dgm" sz="quarter" idx="111" hasCustomPrompt="1"/>
          </p:nvPr>
        </p:nvSpPr>
        <p:spPr>
          <a:xfrm>
            <a:off x="378839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7" name="SmartArt Placeholder 4">
            <a:extLst>
              <a:ext uri="{FF2B5EF4-FFF2-40B4-BE49-F238E27FC236}">
                <a16:creationId xmlns:a16="http://schemas.microsoft.com/office/drawing/2014/main" id="{9BF4CDA6-7DA8-DB48-98B8-B64C6369E72F}"/>
              </a:ext>
            </a:extLst>
          </p:cNvPr>
          <p:cNvSpPr>
            <a:spLocks noGrp="1"/>
          </p:cNvSpPr>
          <p:nvPr>
            <p:ph type="dgm" sz="quarter" idx="112" hasCustomPrompt="1"/>
          </p:nvPr>
        </p:nvSpPr>
        <p:spPr>
          <a:xfrm>
            <a:off x="378743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8" name="SmartArt Placeholder 4">
            <a:extLst>
              <a:ext uri="{FF2B5EF4-FFF2-40B4-BE49-F238E27FC236}">
                <a16:creationId xmlns:a16="http://schemas.microsoft.com/office/drawing/2014/main" id="{3E2DF36D-B306-D347-8406-BF2CF8911F96}"/>
              </a:ext>
            </a:extLst>
          </p:cNvPr>
          <p:cNvSpPr>
            <a:spLocks noGrp="1"/>
          </p:cNvSpPr>
          <p:nvPr>
            <p:ph type="dgm" sz="quarter" idx="113" hasCustomPrompt="1"/>
          </p:nvPr>
        </p:nvSpPr>
        <p:spPr>
          <a:xfrm>
            <a:off x="378743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9" name="SmartArt Placeholder 4">
            <a:extLst>
              <a:ext uri="{FF2B5EF4-FFF2-40B4-BE49-F238E27FC236}">
                <a16:creationId xmlns:a16="http://schemas.microsoft.com/office/drawing/2014/main" id="{460B18FE-C455-2145-96B5-E11849A04484}"/>
              </a:ext>
            </a:extLst>
          </p:cNvPr>
          <p:cNvSpPr>
            <a:spLocks noGrp="1"/>
          </p:cNvSpPr>
          <p:nvPr>
            <p:ph type="dgm" sz="quarter" idx="114" hasCustomPrompt="1"/>
          </p:nvPr>
        </p:nvSpPr>
        <p:spPr>
          <a:xfrm>
            <a:off x="378743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0" name="SmartArt Placeholder 4">
            <a:extLst>
              <a:ext uri="{FF2B5EF4-FFF2-40B4-BE49-F238E27FC236}">
                <a16:creationId xmlns:a16="http://schemas.microsoft.com/office/drawing/2014/main" id="{433E13D3-E304-F54C-9AC3-14C32ECF8512}"/>
              </a:ext>
            </a:extLst>
          </p:cNvPr>
          <p:cNvSpPr>
            <a:spLocks noGrp="1"/>
          </p:cNvSpPr>
          <p:nvPr>
            <p:ph type="dgm" sz="quarter" idx="115" hasCustomPrompt="1"/>
          </p:nvPr>
        </p:nvSpPr>
        <p:spPr>
          <a:xfrm>
            <a:off x="378743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1" name="SmartArt Placeholder 4">
            <a:extLst>
              <a:ext uri="{FF2B5EF4-FFF2-40B4-BE49-F238E27FC236}">
                <a16:creationId xmlns:a16="http://schemas.microsoft.com/office/drawing/2014/main" id="{C6AF47DF-E4B8-C747-992A-627B6554E0BF}"/>
              </a:ext>
            </a:extLst>
          </p:cNvPr>
          <p:cNvSpPr>
            <a:spLocks noGrp="1"/>
          </p:cNvSpPr>
          <p:nvPr>
            <p:ph type="dgm" sz="quarter" idx="116" hasCustomPrompt="1"/>
          </p:nvPr>
        </p:nvSpPr>
        <p:spPr>
          <a:xfrm>
            <a:off x="478989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2" name="SmartArt Placeholder 4">
            <a:extLst>
              <a:ext uri="{FF2B5EF4-FFF2-40B4-BE49-F238E27FC236}">
                <a16:creationId xmlns:a16="http://schemas.microsoft.com/office/drawing/2014/main" id="{764BDE27-4A2F-4F47-8D1C-2B498C2E64D2}"/>
              </a:ext>
            </a:extLst>
          </p:cNvPr>
          <p:cNvSpPr>
            <a:spLocks noGrp="1"/>
          </p:cNvSpPr>
          <p:nvPr>
            <p:ph type="dgm" sz="quarter" idx="117" hasCustomPrompt="1"/>
          </p:nvPr>
        </p:nvSpPr>
        <p:spPr>
          <a:xfrm>
            <a:off x="478989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3" name="SmartArt Placeholder 4">
            <a:extLst>
              <a:ext uri="{FF2B5EF4-FFF2-40B4-BE49-F238E27FC236}">
                <a16:creationId xmlns:a16="http://schemas.microsoft.com/office/drawing/2014/main" id="{122AC16D-70B8-874C-8D09-522484050517}"/>
              </a:ext>
            </a:extLst>
          </p:cNvPr>
          <p:cNvSpPr>
            <a:spLocks noGrp="1"/>
          </p:cNvSpPr>
          <p:nvPr>
            <p:ph type="dgm" sz="quarter" idx="118" hasCustomPrompt="1"/>
          </p:nvPr>
        </p:nvSpPr>
        <p:spPr>
          <a:xfrm>
            <a:off x="478892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4" name="SmartArt Placeholder 4">
            <a:extLst>
              <a:ext uri="{FF2B5EF4-FFF2-40B4-BE49-F238E27FC236}">
                <a16:creationId xmlns:a16="http://schemas.microsoft.com/office/drawing/2014/main" id="{EC5D3DF6-8E7D-AC47-A408-8D2B15EC7446}"/>
              </a:ext>
            </a:extLst>
          </p:cNvPr>
          <p:cNvSpPr>
            <a:spLocks noGrp="1"/>
          </p:cNvSpPr>
          <p:nvPr>
            <p:ph type="dgm" sz="quarter" idx="119" hasCustomPrompt="1"/>
          </p:nvPr>
        </p:nvSpPr>
        <p:spPr>
          <a:xfrm>
            <a:off x="478892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5" name="SmartArt Placeholder 4">
            <a:extLst>
              <a:ext uri="{FF2B5EF4-FFF2-40B4-BE49-F238E27FC236}">
                <a16:creationId xmlns:a16="http://schemas.microsoft.com/office/drawing/2014/main" id="{6B2FE00D-4551-CC4E-8457-7470D3AC4A86}"/>
              </a:ext>
            </a:extLst>
          </p:cNvPr>
          <p:cNvSpPr>
            <a:spLocks noGrp="1"/>
          </p:cNvSpPr>
          <p:nvPr>
            <p:ph type="dgm" sz="quarter" idx="120" hasCustomPrompt="1"/>
          </p:nvPr>
        </p:nvSpPr>
        <p:spPr>
          <a:xfrm>
            <a:off x="478892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6" name="SmartArt Placeholder 4">
            <a:extLst>
              <a:ext uri="{FF2B5EF4-FFF2-40B4-BE49-F238E27FC236}">
                <a16:creationId xmlns:a16="http://schemas.microsoft.com/office/drawing/2014/main" id="{E45F01EB-F506-CA44-8609-36E750B62B82}"/>
              </a:ext>
            </a:extLst>
          </p:cNvPr>
          <p:cNvSpPr>
            <a:spLocks noGrp="1"/>
          </p:cNvSpPr>
          <p:nvPr>
            <p:ph type="dgm" sz="quarter" idx="121" hasCustomPrompt="1"/>
          </p:nvPr>
        </p:nvSpPr>
        <p:spPr>
          <a:xfrm>
            <a:off x="478988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7" name="SmartArt Placeholder 4">
            <a:extLst>
              <a:ext uri="{FF2B5EF4-FFF2-40B4-BE49-F238E27FC236}">
                <a16:creationId xmlns:a16="http://schemas.microsoft.com/office/drawing/2014/main" id="{4770998F-81F2-B04B-A143-7471E0A1370F}"/>
              </a:ext>
            </a:extLst>
          </p:cNvPr>
          <p:cNvSpPr>
            <a:spLocks noGrp="1"/>
          </p:cNvSpPr>
          <p:nvPr>
            <p:ph type="dgm" sz="quarter" idx="122" hasCustomPrompt="1"/>
          </p:nvPr>
        </p:nvSpPr>
        <p:spPr>
          <a:xfrm>
            <a:off x="478988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8" name="SmartArt Placeholder 4">
            <a:extLst>
              <a:ext uri="{FF2B5EF4-FFF2-40B4-BE49-F238E27FC236}">
                <a16:creationId xmlns:a16="http://schemas.microsoft.com/office/drawing/2014/main" id="{02A0E6DF-3AC0-B14B-B9B0-1CD205FB04FA}"/>
              </a:ext>
            </a:extLst>
          </p:cNvPr>
          <p:cNvSpPr>
            <a:spLocks noGrp="1"/>
          </p:cNvSpPr>
          <p:nvPr>
            <p:ph type="dgm" sz="quarter" idx="123" hasCustomPrompt="1"/>
          </p:nvPr>
        </p:nvSpPr>
        <p:spPr>
          <a:xfrm>
            <a:off x="478892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9" name="SmartArt Placeholder 4">
            <a:extLst>
              <a:ext uri="{FF2B5EF4-FFF2-40B4-BE49-F238E27FC236}">
                <a16:creationId xmlns:a16="http://schemas.microsoft.com/office/drawing/2014/main" id="{1F3AD946-5815-4545-8E78-036155DA70E1}"/>
              </a:ext>
            </a:extLst>
          </p:cNvPr>
          <p:cNvSpPr>
            <a:spLocks noGrp="1"/>
          </p:cNvSpPr>
          <p:nvPr>
            <p:ph type="dgm" sz="quarter" idx="124" hasCustomPrompt="1"/>
          </p:nvPr>
        </p:nvSpPr>
        <p:spPr>
          <a:xfrm>
            <a:off x="478892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0" name="SmartArt Placeholder 4">
            <a:extLst>
              <a:ext uri="{FF2B5EF4-FFF2-40B4-BE49-F238E27FC236}">
                <a16:creationId xmlns:a16="http://schemas.microsoft.com/office/drawing/2014/main" id="{76842FE0-72D1-0242-9D9C-E82AD09E5E6C}"/>
              </a:ext>
            </a:extLst>
          </p:cNvPr>
          <p:cNvSpPr>
            <a:spLocks noGrp="1"/>
          </p:cNvSpPr>
          <p:nvPr>
            <p:ph type="dgm" sz="quarter" idx="125" hasCustomPrompt="1"/>
          </p:nvPr>
        </p:nvSpPr>
        <p:spPr>
          <a:xfrm>
            <a:off x="478892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1" name="SmartArt Placeholder 4">
            <a:extLst>
              <a:ext uri="{FF2B5EF4-FFF2-40B4-BE49-F238E27FC236}">
                <a16:creationId xmlns:a16="http://schemas.microsoft.com/office/drawing/2014/main" id="{1E609B16-F04A-EF43-8117-E141BBCF5688}"/>
              </a:ext>
            </a:extLst>
          </p:cNvPr>
          <p:cNvSpPr>
            <a:spLocks noGrp="1"/>
          </p:cNvSpPr>
          <p:nvPr>
            <p:ph type="dgm" sz="quarter" idx="126" hasCustomPrompt="1"/>
          </p:nvPr>
        </p:nvSpPr>
        <p:spPr>
          <a:xfrm>
            <a:off x="478892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2" name="SmartArt Placeholder 4">
            <a:extLst>
              <a:ext uri="{FF2B5EF4-FFF2-40B4-BE49-F238E27FC236}">
                <a16:creationId xmlns:a16="http://schemas.microsoft.com/office/drawing/2014/main" id="{490D0BBB-2055-DC49-8068-131C98DB1F0B}"/>
              </a:ext>
            </a:extLst>
          </p:cNvPr>
          <p:cNvSpPr>
            <a:spLocks noGrp="1"/>
          </p:cNvSpPr>
          <p:nvPr>
            <p:ph type="dgm" sz="quarter" idx="127" hasCustomPrompt="1"/>
          </p:nvPr>
        </p:nvSpPr>
        <p:spPr>
          <a:xfrm>
            <a:off x="5792332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3" name="SmartArt Placeholder 4">
            <a:extLst>
              <a:ext uri="{FF2B5EF4-FFF2-40B4-BE49-F238E27FC236}">
                <a16:creationId xmlns:a16="http://schemas.microsoft.com/office/drawing/2014/main" id="{6E3FCBC1-06D6-B04F-B660-6B6DE2F49860}"/>
              </a:ext>
            </a:extLst>
          </p:cNvPr>
          <p:cNvSpPr>
            <a:spLocks noGrp="1"/>
          </p:cNvSpPr>
          <p:nvPr>
            <p:ph type="dgm" sz="quarter" idx="128" hasCustomPrompt="1"/>
          </p:nvPr>
        </p:nvSpPr>
        <p:spPr>
          <a:xfrm>
            <a:off x="5792332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4" name="SmartArt Placeholder 4">
            <a:extLst>
              <a:ext uri="{FF2B5EF4-FFF2-40B4-BE49-F238E27FC236}">
                <a16:creationId xmlns:a16="http://schemas.microsoft.com/office/drawing/2014/main" id="{C47C8B1A-7F93-B649-A7BC-746AF33C57D6}"/>
              </a:ext>
            </a:extLst>
          </p:cNvPr>
          <p:cNvSpPr>
            <a:spLocks noGrp="1"/>
          </p:cNvSpPr>
          <p:nvPr>
            <p:ph type="dgm" sz="quarter" idx="129" hasCustomPrompt="1"/>
          </p:nvPr>
        </p:nvSpPr>
        <p:spPr>
          <a:xfrm>
            <a:off x="5791366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5" name="SmartArt Placeholder 4">
            <a:extLst>
              <a:ext uri="{FF2B5EF4-FFF2-40B4-BE49-F238E27FC236}">
                <a16:creationId xmlns:a16="http://schemas.microsoft.com/office/drawing/2014/main" id="{CBF5AB7D-08C7-4441-94B1-431D5C826026}"/>
              </a:ext>
            </a:extLst>
          </p:cNvPr>
          <p:cNvSpPr>
            <a:spLocks noGrp="1"/>
          </p:cNvSpPr>
          <p:nvPr>
            <p:ph type="dgm" sz="quarter" idx="130" hasCustomPrompt="1"/>
          </p:nvPr>
        </p:nvSpPr>
        <p:spPr>
          <a:xfrm>
            <a:off x="5791367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6" name="SmartArt Placeholder 4">
            <a:extLst>
              <a:ext uri="{FF2B5EF4-FFF2-40B4-BE49-F238E27FC236}">
                <a16:creationId xmlns:a16="http://schemas.microsoft.com/office/drawing/2014/main" id="{E96AB84F-1B01-484D-9D13-3267E5B43073}"/>
              </a:ext>
            </a:extLst>
          </p:cNvPr>
          <p:cNvSpPr>
            <a:spLocks noGrp="1"/>
          </p:cNvSpPr>
          <p:nvPr>
            <p:ph type="dgm" sz="quarter" idx="131" hasCustomPrompt="1"/>
          </p:nvPr>
        </p:nvSpPr>
        <p:spPr>
          <a:xfrm>
            <a:off x="5791368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7" name="SmartArt Placeholder 4">
            <a:extLst>
              <a:ext uri="{FF2B5EF4-FFF2-40B4-BE49-F238E27FC236}">
                <a16:creationId xmlns:a16="http://schemas.microsoft.com/office/drawing/2014/main" id="{60F2E4F9-64FF-5649-A510-6630935E4E76}"/>
              </a:ext>
            </a:extLst>
          </p:cNvPr>
          <p:cNvSpPr>
            <a:spLocks noGrp="1"/>
          </p:cNvSpPr>
          <p:nvPr>
            <p:ph type="dgm" sz="quarter" idx="132" hasCustomPrompt="1"/>
          </p:nvPr>
        </p:nvSpPr>
        <p:spPr>
          <a:xfrm>
            <a:off x="5792330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8" name="SmartArt Placeholder 4">
            <a:extLst>
              <a:ext uri="{FF2B5EF4-FFF2-40B4-BE49-F238E27FC236}">
                <a16:creationId xmlns:a16="http://schemas.microsoft.com/office/drawing/2014/main" id="{B799A981-BF59-474F-9F29-B5F7FEDB3CAE}"/>
              </a:ext>
            </a:extLst>
          </p:cNvPr>
          <p:cNvSpPr>
            <a:spLocks noGrp="1"/>
          </p:cNvSpPr>
          <p:nvPr>
            <p:ph type="dgm" sz="quarter" idx="133" hasCustomPrompt="1"/>
          </p:nvPr>
        </p:nvSpPr>
        <p:spPr>
          <a:xfrm>
            <a:off x="5792330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9" name="SmartArt Placeholder 4">
            <a:extLst>
              <a:ext uri="{FF2B5EF4-FFF2-40B4-BE49-F238E27FC236}">
                <a16:creationId xmlns:a16="http://schemas.microsoft.com/office/drawing/2014/main" id="{4FFAE25E-FC07-DE47-AF8B-C9D323F2916C}"/>
              </a:ext>
            </a:extLst>
          </p:cNvPr>
          <p:cNvSpPr>
            <a:spLocks noGrp="1"/>
          </p:cNvSpPr>
          <p:nvPr>
            <p:ph type="dgm" sz="quarter" idx="134" hasCustomPrompt="1"/>
          </p:nvPr>
        </p:nvSpPr>
        <p:spPr>
          <a:xfrm>
            <a:off x="5791364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0" name="SmartArt Placeholder 4">
            <a:extLst>
              <a:ext uri="{FF2B5EF4-FFF2-40B4-BE49-F238E27FC236}">
                <a16:creationId xmlns:a16="http://schemas.microsoft.com/office/drawing/2014/main" id="{EE6A44F1-9ACD-9E4C-B4A6-B1D04F098537}"/>
              </a:ext>
            </a:extLst>
          </p:cNvPr>
          <p:cNvSpPr>
            <a:spLocks noGrp="1"/>
          </p:cNvSpPr>
          <p:nvPr>
            <p:ph type="dgm" sz="quarter" idx="135" hasCustomPrompt="1"/>
          </p:nvPr>
        </p:nvSpPr>
        <p:spPr>
          <a:xfrm>
            <a:off x="5791365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1" name="SmartArt Placeholder 4">
            <a:extLst>
              <a:ext uri="{FF2B5EF4-FFF2-40B4-BE49-F238E27FC236}">
                <a16:creationId xmlns:a16="http://schemas.microsoft.com/office/drawing/2014/main" id="{03F5DCB6-3080-1644-AE01-12B2625ABD72}"/>
              </a:ext>
            </a:extLst>
          </p:cNvPr>
          <p:cNvSpPr>
            <a:spLocks noGrp="1"/>
          </p:cNvSpPr>
          <p:nvPr>
            <p:ph type="dgm" sz="quarter" idx="136" hasCustomPrompt="1"/>
          </p:nvPr>
        </p:nvSpPr>
        <p:spPr>
          <a:xfrm>
            <a:off x="5791366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2" name="SmartArt Placeholder 4">
            <a:extLst>
              <a:ext uri="{FF2B5EF4-FFF2-40B4-BE49-F238E27FC236}">
                <a16:creationId xmlns:a16="http://schemas.microsoft.com/office/drawing/2014/main" id="{7AB7FF6A-1837-B64E-94F0-C76F1F020A87}"/>
              </a:ext>
            </a:extLst>
          </p:cNvPr>
          <p:cNvSpPr>
            <a:spLocks noGrp="1"/>
          </p:cNvSpPr>
          <p:nvPr>
            <p:ph type="dgm" sz="quarter" idx="137" hasCustomPrompt="1"/>
          </p:nvPr>
        </p:nvSpPr>
        <p:spPr>
          <a:xfrm>
            <a:off x="5791363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4" name="SmartArt Placeholder 4">
            <a:extLst>
              <a:ext uri="{FF2B5EF4-FFF2-40B4-BE49-F238E27FC236}">
                <a16:creationId xmlns:a16="http://schemas.microsoft.com/office/drawing/2014/main" id="{72B48CF5-8037-4E4F-B5CF-C648074DC791}"/>
              </a:ext>
            </a:extLst>
          </p:cNvPr>
          <p:cNvSpPr>
            <a:spLocks noGrp="1"/>
          </p:cNvSpPr>
          <p:nvPr>
            <p:ph type="dgm" sz="quarter" idx="138" hasCustomPrompt="1"/>
          </p:nvPr>
        </p:nvSpPr>
        <p:spPr>
          <a:xfrm>
            <a:off x="6792866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5" name="SmartArt Placeholder 4">
            <a:extLst>
              <a:ext uri="{FF2B5EF4-FFF2-40B4-BE49-F238E27FC236}">
                <a16:creationId xmlns:a16="http://schemas.microsoft.com/office/drawing/2014/main" id="{E7101632-BF9A-5E48-8D95-E3DF428A08B5}"/>
              </a:ext>
            </a:extLst>
          </p:cNvPr>
          <p:cNvSpPr>
            <a:spLocks noGrp="1"/>
          </p:cNvSpPr>
          <p:nvPr>
            <p:ph type="dgm" sz="quarter" idx="139" hasCustomPrompt="1"/>
          </p:nvPr>
        </p:nvSpPr>
        <p:spPr>
          <a:xfrm>
            <a:off x="6792866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6" name="SmartArt Placeholder 4">
            <a:extLst>
              <a:ext uri="{FF2B5EF4-FFF2-40B4-BE49-F238E27FC236}">
                <a16:creationId xmlns:a16="http://schemas.microsoft.com/office/drawing/2014/main" id="{15A98BDA-CA33-074B-8C8E-32C6B8025D0E}"/>
              </a:ext>
            </a:extLst>
          </p:cNvPr>
          <p:cNvSpPr>
            <a:spLocks noGrp="1"/>
          </p:cNvSpPr>
          <p:nvPr>
            <p:ph type="dgm" sz="quarter" idx="140" hasCustomPrompt="1"/>
          </p:nvPr>
        </p:nvSpPr>
        <p:spPr>
          <a:xfrm>
            <a:off x="6791900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7" name="SmartArt Placeholder 4">
            <a:extLst>
              <a:ext uri="{FF2B5EF4-FFF2-40B4-BE49-F238E27FC236}">
                <a16:creationId xmlns:a16="http://schemas.microsoft.com/office/drawing/2014/main" id="{72E20542-A9E7-1345-936F-CC6DFF5239E0}"/>
              </a:ext>
            </a:extLst>
          </p:cNvPr>
          <p:cNvSpPr>
            <a:spLocks noGrp="1"/>
          </p:cNvSpPr>
          <p:nvPr>
            <p:ph type="dgm" sz="quarter" idx="141" hasCustomPrompt="1"/>
          </p:nvPr>
        </p:nvSpPr>
        <p:spPr>
          <a:xfrm>
            <a:off x="6791901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8" name="SmartArt Placeholder 4">
            <a:extLst>
              <a:ext uri="{FF2B5EF4-FFF2-40B4-BE49-F238E27FC236}">
                <a16:creationId xmlns:a16="http://schemas.microsoft.com/office/drawing/2014/main" id="{3A0ECB10-A0D9-F34E-8B1B-2F88BA44FC2E}"/>
              </a:ext>
            </a:extLst>
          </p:cNvPr>
          <p:cNvSpPr>
            <a:spLocks noGrp="1"/>
          </p:cNvSpPr>
          <p:nvPr>
            <p:ph type="dgm" sz="quarter" idx="142" hasCustomPrompt="1"/>
          </p:nvPr>
        </p:nvSpPr>
        <p:spPr>
          <a:xfrm>
            <a:off x="6791902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9" name="SmartArt Placeholder 4">
            <a:extLst>
              <a:ext uri="{FF2B5EF4-FFF2-40B4-BE49-F238E27FC236}">
                <a16:creationId xmlns:a16="http://schemas.microsoft.com/office/drawing/2014/main" id="{0C8F5D61-C01E-C148-8B5D-985411B38316}"/>
              </a:ext>
            </a:extLst>
          </p:cNvPr>
          <p:cNvSpPr>
            <a:spLocks noGrp="1"/>
          </p:cNvSpPr>
          <p:nvPr>
            <p:ph type="dgm" sz="quarter" idx="143" hasCustomPrompt="1"/>
          </p:nvPr>
        </p:nvSpPr>
        <p:spPr>
          <a:xfrm>
            <a:off x="6792864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0" name="SmartArt Placeholder 4">
            <a:extLst>
              <a:ext uri="{FF2B5EF4-FFF2-40B4-BE49-F238E27FC236}">
                <a16:creationId xmlns:a16="http://schemas.microsoft.com/office/drawing/2014/main" id="{F5760954-381E-F646-AE3C-CC4674129B4F}"/>
              </a:ext>
            </a:extLst>
          </p:cNvPr>
          <p:cNvSpPr>
            <a:spLocks noGrp="1"/>
          </p:cNvSpPr>
          <p:nvPr>
            <p:ph type="dgm" sz="quarter" idx="144" hasCustomPrompt="1"/>
          </p:nvPr>
        </p:nvSpPr>
        <p:spPr>
          <a:xfrm>
            <a:off x="6792864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1" name="SmartArt Placeholder 4">
            <a:extLst>
              <a:ext uri="{FF2B5EF4-FFF2-40B4-BE49-F238E27FC236}">
                <a16:creationId xmlns:a16="http://schemas.microsoft.com/office/drawing/2014/main" id="{DCB3A1F7-36A5-6541-A8F5-400D75D6328A}"/>
              </a:ext>
            </a:extLst>
          </p:cNvPr>
          <p:cNvSpPr>
            <a:spLocks noGrp="1"/>
          </p:cNvSpPr>
          <p:nvPr>
            <p:ph type="dgm" sz="quarter" idx="145" hasCustomPrompt="1"/>
          </p:nvPr>
        </p:nvSpPr>
        <p:spPr>
          <a:xfrm>
            <a:off x="6791898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2" name="SmartArt Placeholder 4">
            <a:extLst>
              <a:ext uri="{FF2B5EF4-FFF2-40B4-BE49-F238E27FC236}">
                <a16:creationId xmlns:a16="http://schemas.microsoft.com/office/drawing/2014/main" id="{7A2ADB20-AA38-CE4B-A785-0CE5BC5A123F}"/>
              </a:ext>
            </a:extLst>
          </p:cNvPr>
          <p:cNvSpPr>
            <a:spLocks noGrp="1"/>
          </p:cNvSpPr>
          <p:nvPr>
            <p:ph type="dgm" sz="quarter" idx="146" hasCustomPrompt="1"/>
          </p:nvPr>
        </p:nvSpPr>
        <p:spPr>
          <a:xfrm>
            <a:off x="6791899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3" name="SmartArt Placeholder 4">
            <a:extLst>
              <a:ext uri="{FF2B5EF4-FFF2-40B4-BE49-F238E27FC236}">
                <a16:creationId xmlns:a16="http://schemas.microsoft.com/office/drawing/2014/main" id="{EE212360-213A-C04A-98E0-BB8F76046E99}"/>
              </a:ext>
            </a:extLst>
          </p:cNvPr>
          <p:cNvSpPr>
            <a:spLocks noGrp="1"/>
          </p:cNvSpPr>
          <p:nvPr>
            <p:ph type="dgm" sz="quarter" idx="147" hasCustomPrompt="1"/>
          </p:nvPr>
        </p:nvSpPr>
        <p:spPr>
          <a:xfrm>
            <a:off x="6791900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4" name="SmartArt Placeholder 4">
            <a:extLst>
              <a:ext uri="{FF2B5EF4-FFF2-40B4-BE49-F238E27FC236}">
                <a16:creationId xmlns:a16="http://schemas.microsoft.com/office/drawing/2014/main" id="{A0333252-67DC-F245-95B2-F912B26157BE}"/>
              </a:ext>
            </a:extLst>
          </p:cNvPr>
          <p:cNvSpPr>
            <a:spLocks noGrp="1"/>
          </p:cNvSpPr>
          <p:nvPr>
            <p:ph type="dgm" sz="quarter" idx="148" hasCustomPrompt="1"/>
          </p:nvPr>
        </p:nvSpPr>
        <p:spPr>
          <a:xfrm>
            <a:off x="6791897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5" name="SmartArt Placeholder 4">
            <a:extLst>
              <a:ext uri="{FF2B5EF4-FFF2-40B4-BE49-F238E27FC236}">
                <a16:creationId xmlns:a16="http://schemas.microsoft.com/office/drawing/2014/main" id="{E573D733-B89C-7B4E-96E7-661622535D90}"/>
              </a:ext>
            </a:extLst>
          </p:cNvPr>
          <p:cNvSpPr>
            <a:spLocks noGrp="1"/>
          </p:cNvSpPr>
          <p:nvPr>
            <p:ph type="dgm" sz="quarter" idx="149" hasCustomPrompt="1"/>
          </p:nvPr>
        </p:nvSpPr>
        <p:spPr>
          <a:xfrm>
            <a:off x="779435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6" name="SmartArt Placeholder 4">
            <a:extLst>
              <a:ext uri="{FF2B5EF4-FFF2-40B4-BE49-F238E27FC236}">
                <a16:creationId xmlns:a16="http://schemas.microsoft.com/office/drawing/2014/main" id="{92310242-1155-B748-A293-CD7E520E6CEC}"/>
              </a:ext>
            </a:extLst>
          </p:cNvPr>
          <p:cNvSpPr>
            <a:spLocks noGrp="1"/>
          </p:cNvSpPr>
          <p:nvPr>
            <p:ph type="dgm" sz="quarter" idx="150" hasCustomPrompt="1"/>
          </p:nvPr>
        </p:nvSpPr>
        <p:spPr>
          <a:xfrm>
            <a:off x="779435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7" name="SmartArt Placeholder 4">
            <a:extLst>
              <a:ext uri="{FF2B5EF4-FFF2-40B4-BE49-F238E27FC236}">
                <a16:creationId xmlns:a16="http://schemas.microsoft.com/office/drawing/2014/main" id="{16C42E6F-EC6C-914B-AF31-645673352CFE}"/>
              </a:ext>
            </a:extLst>
          </p:cNvPr>
          <p:cNvSpPr>
            <a:spLocks noGrp="1"/>
          </p:cNvSpPr>
          <p:nvPr>
            <p:ph type="dgm" sz="quarter" idx="151" hasCustomPrompt="1"/>
          </p:nvPr>
        </p:nvSpPr>
        <p:spPr>
          <a:xfrm>
            <a:off x="779339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8" name="SmartArt Placeholder 4">
            <a:extLst>
              <a:ext uri="{FF2B5EF4-FFF2-40B4-BE49-F238E27FC236}">
                <a16:creationId xmlns:a16="http://schemas.microsoft.com/office/drawing/2014/main" id="{2F4E7B8B-9A69-CC4A-B961-3E9108DD2139}"/>
              </a:ext>
            </a:extLst>
          </p:cNvPr>
          <p:cNvSpPr>
            <a:spLocks noGrp="1"/>
          </p:cNvSpPr>
          <p:nvPr>
            <p:ph type="dgm" sz="quarter" idx="152" hasCustomPrompt="1"/>
          </p:nvPr>
        </p:nvSpPr>
        <p:spPr>
          <a:xfrm>
            <a:off x="779339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9" name="SmartArt Placeholder 4">
            <a:extLst>
              <a:ext uri="{FF2B5EF4-FFF2-40B4-BE49-F238E27FC236}">
                <a16:creationId xmlns:a16="http://schemas.microsoft.com/office/drawing/2014/main" id="{91F1B634-607E-FB48-827F-9BABC15B53BA}"/>
              </a:ext>
            </a:extLst>
          </p:cNvPr>
          <p:cNvSpPr>
            <a:spLocks noGrp="1"/>
          </p:cNvSpPr>
          <p:nvPr>
            <p:ph type="dgm" sz="quarter" idx="153" hasCustomPrompt="1"/>
          </p:nvPr>
        </p:nvSpPr>
        <p:spPr>
          <a:xfrm>
            <a:off x="779339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0" name="SmartArt Placeholder 4">
            <a:extLst>
              <a:ext uri="{FF2B5EF4-FFF2-40B4-BE49-F238E27FC236}">
                <a16:creationId xmlns:a16="http://schemas.microsoft.com/office/drawing/2014/main" id="{4151A955-F6DD-E140-A111-2022BED764A8}"/>
              </a:ext>
            </a:extLst>
          </p:cNvPr>
          <p:cNvSpPr>
            <a:spLocks noGrp="1"/>
          </p:cNvSpPr>
          <p:nvPr>
            <p:ph type="dgm" sz="quarter" idx="154" hasCustomPrompt="1"/>
          </p:nvPr>
        </p:nvSpPr>
        <p:spPr>
          <a:xfrm>
            <a:off x="779435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1" name="SmartArt Placeholder 4">
            <a:extLst>
              <a:ext uri="{FF2B5EF4-FFF2-40B4-BE49-F238E27FC236}">
                <a16:creationId xmlns:a16="http://schemas.microsoft.com/office/drawing/2014/main" id="{8489421A-33A4-C44A-9EF5-79571B7D9FA3}"/>
              </a:ext>
            </a:extLst>
          </p:cNvPr>
          <p:cNvSpPr>
            <a:spLocks noGrp="1"/>
          </p:cNvSpPr>
          <p:nvPr>
            <p:ph type="dgm" sz="quarter" idx="155" hasCustomPrompt="1"/>
          </p:nvPr>
        </p:nvSpPr>
        <p:spPr>
          <a:xfrm>
            <a:off x="779435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2" name="SmartArt Placeholder 4">
            <a:extLst>
              <a:ext uri="{FF2B5EF4-FFF2-40B4-BE49-F238E27FC236}">
                <a16:creationId xmlns:a16="http://schemas.microsoft.com/office/drawing/2014/main" id="{1AC4FE84-ECAA-5A4F-B0B3-A8441D120DB3}"/>
              </a:ext>
            </a:extLst>
          </p:cNvPr>
          <p:cNvSpPr>
            <a:spLocks noGrp="1"/>
          </p:cNvSpPr>
          <p:nvPr>
            <p:ph type="dgm" sz="quarter" idx="156" hasCustomPrompt="1"/>
          </p:nvPr>
        </p:nvSpPr>
        <p:spPr>
          <a:xfrm>
            <a:off x="779338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3" name="SmartArt Placeholder 4">
            <a:extLst>
              <a:ext uri="{FF2B5EF4-FFF2-40B4-BE49-F238E27FC236}">
                <a16:creationId xmlns:a16="http://schemas.microsoft.com/office/drawing/2014/main" id="{1BCA9CDE-3AED-BF42-B2D3-FFD87E4A6D31}"/>
              </a:ext>
            </a:extLst>
          </p:cNvPr>
          <p:cNvSpPr>
            <a:spLocks noGrp="1"/>
          </p:cNvSpPr>
          <p:nvPr>
            <p:ph type="dgm" sz="quarter" idx="157" hasCustomPrompt="1"/>
          </p:nvPr>
        </p:nvSpPr>
        <p:spPr>
          <a:xfrm>
            <a:off x="779339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4" name="SmartArt Placeholder 4">
            <a:extLst>
              <a:ext uri="{FF2B5EF4-FFF2-40B4-BE49-F238E27FC236}">
                <a16:creationId xmlns:a16="http://schemas.microsoft.com/office/drawing/2014/main" id="{3DC2FFD8-A345-9046-9EAB-C5F9F229B287}"/>
              </a:ext>
            </a:extLst>
          </p:cNvPr>
          <p:cNvSpPr>
            <a:spLocks noGrp="1"/>
          </p:cNvSpPr>
          <p:nvPr>
            <p:ph type="dgm" sz="quarter" idx="158" hasCustomPrompt="1"/>
          </p:nvPr>
        </p:nvSpPr>
        <p:spPr>
          <a:xfrm>
            <a:off x="779339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5" name="SmartArt Placeholder 4">
            <a:extLst>
              <a:ext uri="{FF2B5EF4-FFF2-40B4-BE49-F238E27FC236}">
                <a16:creationId xmlns:a16="http://schemas.microsoft.com/office/drawing/2014/main" id="{BAAA71ED-C9E7-A645-8F4D-21BB44F2D307}"/>
              </a:ext>
            </a:extLst>
          </p:cNvPr>
          <p:cNvSpPr>
            <a:spLocks noGrp="1"/>
          </p:cNvSpPr>
          <p:nvPr>
            <p:ph type="dgm" sz="quarter" idx="159" hasCustomPrompt="1"/>
          </p:nvPr>
        </p:nvSpPr>
        <p:spPr>
          <a:xfrm>
            <a:off x="779338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6" name="SmartArt Placeholder 4">
            <a:extLst>
              <a:ext uri="{FF2B5EF4-FFF2-40B4-BE49-F238E27FC236}">
                <a16:creationId xmlns:a16="http://schemas.microsoft.com/office/drawing/2014/main" id="{6EDB630B-F660-964F-B69F-AC105D948342}"/>
              </a:ext>
            </a:extLst>
          </p:cNvPr>
          <p:cNvSpPr>
            <a:spLocks noGrp="1"/>
          </p:cNvSpPr>
          <p:nvPr>
            <p:ph type="dgm" sz="quarter" idx="160" hasCustomPrompt="1"/>
          </p:nvPr>
        </p:nvSpPr>
        <p:spPr>
          <a:xfrm>
            <a:off x="879486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7" name="SmartArt Placeholder 4">
            <a:extLst>
              <a:ext uri="{FF2B5EF4-FFF2-40B4-BE49-F238E27FC236}">
                <a16:creationId xmlns:a16="http://schemas.microsoft.com/office/drawing/2014/main" id="{BDC19D3C-5A4B-104E-B628-A285476DB8D0}"/>
              </a:ext>
            </a:extLst>
          </p:cNvPr>
          <p:cNvSpPr>
            <a:spLocks noGrp="1"/>
          </p:cNvSpPr>
          <p:nvPr>
            <p:ph type="dgm" sz="quarter" idx="161" hasCustomPrompt="1"/>
          </p:nvPr>
        </p:nvSpPr>
        <p:spPr>
          <a:xfrm>
            <a:off x="879486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8" name="SmartArt Placeholder 4">
            <a:extLst>
              <a:ext uri="{FF2B5EF4-FFF2-40B4-BE49-F238E27FC236}">
                <a16:creationId xmlns:a16="http://schemas.microsoft.com/office/drawing/2014/main" id="{9533E1D4-972F-8541-806F-AE9CDAD2C153}"/>
              </a:ext>
            </a:extLst>
          </p:cNvPr>
          <p:cNvSpPr>
            <a:spLocks noGrp="1"/>
          </p:cNvSpPr>
          <p:nvPr>
            <p:ph type="dgm" sz="quarter" idx="162" hasCustomPrompt="1"/>
          </p:nvPr>
        </p:nvSpPr>
        <p:spPr>
          <a:xfrm>
            <a:off x="879390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9" name="SmartArt Placeholder 4">
            <a:extLst>
              <a:ext uri="{FF2B5EF4-FFF2-40B4-BE49-F238E27FC236}">
                <a16:creationId xmlns:a16="http://schemas.microsoft.com/office/drawing/2014/main" id="{6CF11CBC-2A82-A444-83A2-4E4B9CC0AA97}"/>
              </a:ext>
            </a:extLst>
          </p:cNvPr>
          <p:cNvSpPr>
            <a:spLocks noGrp="1"/>
          </p:cNvSpPr>
          <p:nvPr>
            <p:ph type="dgm" sz="quarter" idx="163" hasCustomPrompt="1"/>
          </p:nvPr>
        </p:nvSpPr>
        <p:spPr>
          <a:xfrm>
            <a:off x="879390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0" name="SmartArt Placeholder 4">
            <a:extLst>
              <a:ext uri="{FF2B5EF4-FFF2-40B4-BE49-F238E27FC236}">
                <a16:creationId xmlns:a16="http://schemas.microsoft.com/office/drawing/2014/main" id="{76AB5889-514A-4D45-B814-6C241EE9AD87}"/>
              </a:ext>
            </a:extLst>
          </p:cNvPr>
          <p:cNvSpPr>
            <a:spLocks noGrp="1"/>
          </p:cNvSpPr>
          <p:nvPr>
            <p:ph type="dgm" sz="quarter" idx="164" hasCustomPrompt="1"/>
          </p:nvPr>
        </p:nvSpPr>
        <p:spPr>
          <a:xfrm>
            <a:off x="879390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1" name="SmartArt Placeholder 4">
            <a:extLst>
              <a:ext uri="{FF2B5EF4-FFF2-40B4-BE49-F238E27FC236}">
                <a16:creationId xmlns:a16="http://schemas.microsoft.com/office/drawing/2014/main" id="{F08F7498-AFA0-7240-B0E6-F9730AFADADD}"/>
              </a:ext>
            </a:extLst>
          </p:cNvPr>
          <p:cNvSpPr>
            <a:spLocks noGrp="1"/>
          </p:cNvSpPr>
          <p:nvPr>
            <p:ph type="dgm" sz="quarter" idx="165" hasCustomPrompt="1"/>
          </p:nvPr>
        </p:nvSpPr>
        <p:spPr>
          <a:xfrm>
            <a:off x="879486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2" name="SmartArt Placeholder 4">
            <a:extLst>
              <a:ext uri="{FF2B5EF4-FFF2-40B4-BE49-F238E27FC236}">
                <a16:creationId xmlns:a16="http://schemas.microsoft.com/office/drawing/2014/main" id="{8C7B46E1-7F30-1F44-8184-B3BCC205522C}"/>
              </a:ext>
            </a:extLst>
          </p:cNvPr>
          <p:cNvSpPr>
            <a:spLocks noGrp="1"/>
          </p:cNvSpPr>
          <p:nvPr>
            <p:ph type="dgm" sz="quarter" idx="166" hasCustomPrompt="1"/>
          </p:nvPr>
        </p:nvSpPr>
        <p:spPr>
          <a:xfrm>
            <a:off x="879486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3" name="SmartArt Placeholder 4">
            <a:extLst>
              <a:ext uri="{FF2B5EF4-FFF2-40B4-BE49-F238E27FC236}">
                <a16:creationId xmlns:a16="http://schemas.microsoft.com/office/drawing/2014/main" id="{BA39093F-CE2C-B342-BD55-F1B199D69574}"/>
              </a:ext>
            </a:extLst>
          </p:cNvPr>
          <p:cNvSpPr>
            <a:spLocks noGrp="1"/>
          </p:cNvSpPr>
          <p:nvPr>
            <p:ph type="dgm" sz="quarter" idx="167" hasCustomPrompt="1"/>
          </p:nvPr>
        </p:nvSpPr>
        <p:spPr>
          <a:xfrm>
            <a:off x="879389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4" name="SmartArt Placeholder 4">
            <a:extLst>
              <a:ext uri="{FF2B5EF4-FFF2-40B4-BE49-F238E27FC236}">
                <a16:creationId xmlns:a16="http://schemas.microsoft.com/office/drawing/2014/main" id="{7BA3215D-8767-0F4C-A9AB-23D0D15782BA}"/>
              </a:ext>
            </a:extLst>
          </p:cNvPr>
          <p:cNvSpPr>
            <a:spLocks noGrp="1"/>
          </p:cNvSpPr>
          <p:nvPr>
            <p:ph type="dgm" sz="quarter" idx="168" hasCustomPrompt="1"/>
          </p:nvPr>
        </p:nvSpPr>
        <p:spPr>
          <a:xfrm>
            <a:off x="879390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5" name="SmartArt Placeholder 4">
            <a:extLst>
              <a:ext uri="{FF2B5EF4-FFF2-40B4-BE49-F238E27FC236}">
                <a16:creationId xmlns:a16="http://schemas.microsoft.com/office/drawing/2014/main" id="{A988EC68-E0F8-5B47-860E-C10EA8645EB7}"/>
              </a:ext>
            </a:extLst>
          </p:cNvPr>
          <p:cNvSpPr>
            <a:spLocks noGrp="1"/>
          </p:cNvSpPr>
          <p:nvPr>
            <p:ph type="dgm" sz="quarter" idx="169" hasCustomPrompt="1"/>
          </p:nvPr>
        </p:nvSpPr>
        <p:spPr>
          <a:xfrm>
            <a:off x="879390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6" name="SmartArt Placeholder 4">
            <a:extLst>
              <a:ext uri="{FF2B5EF4-FFF2-40B4-BE49-F238E27FC236}">
                <a16:creationId xmlns:a16="http://schemas.microsoft.com/office/drawing/2014/main" id="{3A6F09E9-0EDE-DE4C-A626-BBAC0CC0069D}"/>
              </a:ext>
            </a:extLst>
          </p:cNvPr>
          <p:cNvSpPr>
            <a:spLocks noGrp="1"/>
          </p:cNvSpPr>
          <p:nvPr>
            <p:ph type="dgm" sz="quarter" idx="170" hasCustomPrompt="1"/>
          </p:nvPr>
        </p:nvSpPr>
        <p:spPr>
          <a:xfrm>
            <a:off x="879389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7" name="SmartArt Placeholder 4">
            <a:extLst>
              <a:ext uri="{FF2B5EF4-FFF2-40B4-BE49-F238E27FC236}">
                <a16:creationId xmlns:a16="http://schemas.microsoft.com/office/drawing/2014/main" id="{35AF5881-52D5-F047-A764-E2108E07208C}"/>
              </a:ext>
            </a:extLst>
          </p:cNvPr>
          <p:cNvSpPr>
            <a:spLocks noGrp="1"/>
          </p:cNvSpPr>
          <p:nvPr>
            <p:ph type="dgm" sz="quarter" idx="171" hasCustomPrompt="1"/>
          </p:nvPr>
        </p:nvSpPr>
        <p:spPr>
          <a:xfrm>
            <a:off x="979635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8" name="SmartArt Placeholder 4">
            <a:extLst>
              <a:ext uri="{FF2B5EF4-FFF2-40B4-BE49-F238E27FC236}">
                <a16:creationId xmlns:a16="http://schemas.microsoft.com/office/drawing/2014/main" id="{8F42F657-E12A-F24B-BCB7-5A8EA0BE061F}"/>
              </a:ext>
            </a:extLst>
          </p:cNvPr>
          <p:cNvSpPr>
            <a:spLocks noGrp="1"/>
          </p:cNvSpPr>
          <p:nvPr>
            <p:ph type="dgm" sz="quarter" idx="172" hasCustomPrompt="1"/>
          </p:nvPr>
        </p:nvSpPr>
        <p:spPr>
          <a:xfrm>
            <a:off x="979635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9" name="SmartArt Placeholder 4">
            <a:extLst>
              <a:ext uri="{FF2B5EF4-FFF2-40B4-BE49-F238E27FC236}">
                <a16:creationId xmlns:a16="http://schemas.microsoft.com/office/drawing/2014/main" id="{A9F3B08D-6250-9A4B-9CC9-9235620327FB}"/>
              </a:ext>
            </a:extLst>
          </p:cNvPr>
          <p:cNvSpPr>
            <a:spLocks noGrp="1"/>
          </p:cNvSpPr>
          <p:nvPr>
            <p:ph type="dgm" sz="quarter" idx="173" hasCustomPrompt="1"/>
          </p:nvPr>
        </p:nvSpPr>
        <p:spPr>
          <a:xfrm>
            <a:off x="979539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0" name="SmartArt Placeholder 4">
            <a:extLst>
              <a:ext uri="{FF2B5EF4-FFF2-40B4-BE49-F238E27FC236}">
                <a16:creationId xmlns:a16="http://schemas.microsoft.com/office/drawing/2014/main" id="{BB04BA58-C66D-B645-B31B-E46449DE69CD}"/>
              </a:ext>
            </a:extLst>
          </p:cNvPr>
          <p:cNvSpPr>
            <a:spLocks noGrp="1"/>
          </p:cNvSpPr>
          <p:nvPr>
            <p:ph type="dgm" sz="quarter" idx="174" hasCustomPrompt="1"/>
          </p:nvPr>
        </p:nvSpPr>
        <p:spPr>
          <a:xfrm>
            <a:off x="979539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1" name="SmartArt Placeholder 4">
            <a:extLst>
              <a:ext uri="{FF2B5EF4-FFF2-40B4-BE49-F238E27FC236}">
                <a16:creationId xmlns:a16="http://schemas.microsoft.com/office/drawing/2014/main" id="{7AF7EAC8-8862-8043-ADD5-7D22B6FF408E}"/>
              </a:ext>
            </a:extLst>
          </p:cNvPr>
          <p:cNvSpPr>
            <a:spLocks noGrp="1"/>
          </p:cNvSpPr>
          <p:nvPr>
            <p:ph type="dgm" sz="quarter" idx="175" hasCustomPrompt="1"/>
          </p:nvPr>
        </p:nvSpPr>
        <p:spPr>
          <a:xfrm>
            <a:off x="979539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2" name="SmartArt Placeholder 4">
            <a:extLst>
              <a:ext uri="{FF2B5EF4-FFF2-40B4-BE49-F238E27FC236}">
                <a16:creationId xmlns:a16="http://schemas.microsoft.com/office/drawing/2014/main" id="{8694F2E6-E752-1A46-BCA9-CC14D3AB7F6B}"/>
              </a:ext>
            </a:extLst>
          </p:cNvPr>
          <p:cNvSpPr>
            <a:spLocks noGrp="1"/>
          </p:cNvSpPr>
          <p:nvPr>
            <p:ph type="dgm" sz="quarter" idx="176" hasCustomPrompt="1"/>
          </p:nvPr>
        </p:nvSpPr>
        <p:spPr>
          <a:xfrm>
            <a:off x="979635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3" name="SmartArt Placeholder 4">
            <a:extLst>
              <a:ext uri="{FF2B5EF4-FFF2-40B4-BE49-F238E27FC236}">
                <a16:creationId xmlns:a16="http://schemas.microsoft.com/office/drawing/2014/main" id="{1E237C9C-0FDB-F547-9D72-707092EE5B26}"/>
              </a:ext>
            </a:extLst>
          </p:cNvPr>
          <p:cNvSpPr>
            <a:spLocks noGrp="1"/>
          </p:cNvSpPr>
          <p:nvPr>
            <p:ph type="dgm" sz="quarter" idx="177" hasCustomPrompt="1"/>
          </p:nvPr>
        </p:nvSpPr>
        <p:spPr>
          <a:xfrm>
            <a:off x="979635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4" name="SmartArt Placeholder 4">
            <a:extLst>
              <a:ext uri="{FF2B5EF4-FFF2-40B4-BE49-F238E27FC236}">
                <a16:creationId xmlns:a16="http://schemas.microsoft.com/office/drawing/2014/main" id="{9A707CEE-2087-1D4A-907F-BA01ACF19B51}"/>
              </a:ext>
            </a:extLst>
          </p:cNvPr>
          <p:cNvSpPr>
            <a:spLocks noGrp="1"/>
          </p:cNvSpPr>
          <p:nvPr>
            <p:ph type="dgm" sz="quarter" idx="178" hasCustomPrompt="1"/>
          </p:nvPr>
        </p:nvSpPr>
        <p:spPr>
          <a:xfrm>
            <a:off x="979539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5" name="SmartArt Placeholder 4">
            <a:extLst>
              <a:ext uri="{FF2B5EF4-FFF2-40B4-BE49-F238E27FC236}">
                <a16:creationId xmlns:a16="http://schemas.microsoft.com/office/drawing/2014/main" id="{D4E4F204-8B26-5942-8435-9C97D4ADF107}"/>
              </a:ext>
            </a:extLst>
          </p:cNvPr>
          <p:cNvSpPr>
            <a:spLocks noGrp="1"/>
          </p:cNvSpPr>
          <p:nvPr>
            <p:ph type="dgm" sz="quarter" idx="179" hasCustomPrompt="1"/>
          </p:nvPr>
        </p:nvSpPr>
        <p:spPr>
          <a:xfrm>
            <a:off x="979539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6" name="SmartArt Placeholder 4">
            <a:extLst>
              <a:ext uri="{FF2B5EF4-FFF2-40B4-BE49-F238E27FC236}">
                <a16:creationId xmlns:a16="http://schemas.microsoft.com/office/drawing/2014/main" id="{8E12DA37-9663-2546-B073-6A4D8F12A947}"/>
              </a:ext>
            </a:extLst>
          </p:cNvPr>
          <p:cNvSpPr>
            <a:spLocks noGrp="1"/>
          </p:cNvSpPr>
          <p:nvPr>
            <p:ph type="dgm" sz="quarter" idx="180" hasCustomPrompt="1"/>
          </p:nvPr>
        </p:nvSpPr>
        <p:spPr>
          <a:xfrm>
            <a:off x="979539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7" name="SmartArt Placeholder 4">
            <a:extLst>
              <a:ext uri="{FF2B5EF4-FFF2-40B4-BE49-F238E27FC236}">
                <a16:creationId xmlns:a16="http://schemas.microsoft.com/office/drawing/2014/main" id="{2AC55D12-2D3F-9541-BB1C-CC31A22B6665}"/>
              </a:ext>
            </a:extLst>
          </p:cNvPr>
          <p:cNvSpPr>
            <a:spLocks noGrp="1"/>
          </p:cNvSpPr>
          <p:nvPr>
            <p:ph type="dgm" sz="quarter" idx="181" hasCustomPrompt="1"/>
          </p:nvPr>
        </p:nvSpPr>
        <p:spPr>
          <a:xfrm>
            <a:off x="979538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8" name="SmartArt Placeholder 4">
            <a:extLst>
              <a:ext uri="{FF2B5EF4-FFF2-40B4-BE49-F238E27FC236}">
                <a16:creationId xmlns:a16="http://schemas.microsoft.com/office/drawing/2014/main" id="{13FBDD72-D7FF-314C-9437-EDEA08FB4519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>
            <a:off x="1079880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9" name="SmartArt Placeholder 4">
            <a:extLst>
              <a:ext uri="{FF2B5EF4-FFF2-40B4-BE49-F238E27FC236}">
                <a16:creationId xmlns:a16="http://schemas.microsoft.com/office/drawing/2014/main" id="{61003F1B-E87C-2D4F-8AA4-60BC049073E6}"/>
              </a:ext>
            </a:extLst>
          </p:cNvPr>
          <p:cNvSpPr>
            <a:spLocks noGrp="1"/>
          </p:cNvSpPr>
          <p:nvPr>
            <p:ph type="dgm" sz="quarter" idx="183" hasCustomPrompt="1"/>
          </p:nvPr>
        </p:nvSpPr>
        <p:spPr>
          <a:xfrm>
            <a:off x="1079880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0" name="SmartArt Placeholder 4">
            <a:extLst>
              <a:ext uri="{FF2B5EF4-FFF2-40B4-BE49-F238E27FC236}">
                <a16:creationId xmlns:a16="http://schemas.microsoft.com/office/drawing/2014/main" id="{A57942A6-FF4B-1743-9923-619AB62E0AB6}"/>
              </a:ext>
            </a:extLst>
          </p:cNvPr>
          <p:cNvSpPr>
            <a:spLocks noGrp="1"/>
          </p:cNvSpPr>
          <p:nvPr>
            <p:ph type="dgm" sz="quarter" idx="184" hasCustomPrompt="1"/>
          </p:nvPr>
        </p:nvSpPr>
        <p:spPr>
          <a:xfrm>
            <a:off x="1079783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1" name="SmartArt Placeholder 4">
            <a:extLst>
              <a:ext uri="{FF2B5EF4-FFF2-40B4-BE49-F238E27FC236}">
                <a16:creationId xmlns:a16="http://schemas.microsoft.com/office/drawing/2014/main" id="{08740B29-5128-8A4B-9137-6A52188D6C93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>
            <a:off x="1079783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2" name="SmartArt Placeholder 4">
            <a:extLst>
              <a:ext uri="{FF2B5EF4-FFF2-40B4-BE49-F238E27FC236}">
                <a16:creationId xmlns:a16="http://schemas.microsoft.com/office/drawing/2014/main" id="{8D88D872-F251-E64C-9AA2-FD7804E72B56}"/>
              </a:ext>
            </a:extLst>
          </p:cNvPr>
          <p:cNvSpPr>
            <a:spLocks noGrp="1"/>
          </p:cNvSpPr>
          <p:nvPr>
            <p:ph type="dgm" sz="quarter" idx="186" hasCustomPrompt="1"/>
          </p:nvPr>
        </p:nvSpPr>
        <p:spPr>
          <a:xfrm>
            <a:off x="1079783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3" name="SmartArt Placeholder 4">
            <a:extLst>
              <a:ext uri="{FF2B5EF4-FFF2-40B4-BE49-F238E27FC236}">
                <a16:creationId xmlns:a16="http://schemas.microsoft.com/office/drawing/2014/main" id="{1F09D1C6-56C4-9E4A-B090-B59DD02933D8}"/>
              </a:ext>
            </a:extLst>
          </p:cNvPr>
          <p:cNvSpPr>
            <a:spLocks noGrp="1"/>
          </p:cNvSpPr>
          <p:nvPr>
            <p:ph type="dgm" sz="quarter" idx="187" hasCustomPrompt="1"/>
          </p:nvPr>
        </p:nvSpPr>
        <p:spPr>
          <a:xfrm>
            <a:off x="1079879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4" name="SmartArt Placeholder 4">
            <a:extLst>
              <a:ext uri="{FF2B5EF4-FFF2-40B4-BE49-F238E27FC236}">
                <a16:creationId xmlns:a16="http://schemas.microsoft.com/office/drawing/2014/main" id="{049B0394-C87B-DE4B-B92D-D4097452B01D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>
            <a:off x="1079879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5" name="SmartArt Placeholder 4">
            <a:extLst>
              <a:ext uri="{FF2B5EF4-FFF2-40B4-BE49-F238E27FC236}">
                <a16:creationId xmlns:a16="http://schemas.microsoft.com/office/drawing/2014/main" id="{B2E4843A-900B-DA4A-8C1B-9100723B571D}"/>
              </a:ext>
            </a:extLst>
          </p:cNvPr>
          <p:cNvSpPr>
            <a:spLocks noGrp="1"/>
          </p:cNvSpPr>
          <p:nvPr>
            <p:ph type="dgm" sz="quarter" idx="189" hasCustomPrompt="1"/>
          </p:nvPr>
        </p:nvSpPr>
        <p:spPr>
          <a:xfrm>
            <a:off x="1079783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6" name="SmartArt Placeholder 4">
            <a:extLst>
              <a:ext uri="{FF2B5EF4-FFF2-40B4-BE49-F238E27FC236}">
                <a16:creationId xmlns:a16="http://schemas.microsoft.com/office/drawing/2014/main" id="{F49B4BE2-959F-CB41-82DB-73A40F158D56}"/>
              </a:ext>
            </a:extLst>
          </p:cNvPr>
          <p:cNvSpPr>
            <a:spLocks noGrp="1"/>
          </p:cNvSpPr>
          <p:nvPr>
            <p:ph type="dgm" sz="quarter" idx="190" hasCustomPrompt="1"/>
          </p:nvPr>
        </p:nvSpPr>
        <p:spPr>
          <a:xfrm>
            <a:off x="1079783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7" name="SmartArt Placeholder 4">
            <a:extLst>
              <a:ext uri="{FF2B5EF4-FFF2-40B4-BE49-F238E27FC236}">
                <a16:creationId xmlns:a16="http://schemas.microsoft.com/office/drawing/2014/main" id="{1688BB1B-6D16-EB40-95FA-8B1F51B183AD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>
            <a:off x="1079783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8" name="SmartArt Placeholder 4">
            <a:extLst>
              <a:ext uri="{FF2B5EF4-FFF2-40B4-BE49-F238E27FC236}">
                <a16:creationId xmlns:a16="http://schemas.microsoft.com/office/drawing/2014/main" id="{2DF15219-DD5A-E34C-BF75-920297E4D82F}"/>
              </a:ext>
            </a:extLst>
          </p:cNvPr>
          <p:cNvSpPr>
            <a:spLocks noGrp="1"/>
          </p:cNvSpPr>
          <p:nvPr>
            <p:ph type="dgm" sz="quarter" idx="192" hasCustomPrompt="1"/>
          </p:nvPr>
        </p:nvSpPr>
        <p:spPr>
          <a:xfrm>
            <a:off x="1079783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C9C9D-DDD8-2546-9467-B13091FF49A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7793388" y="469393"/>
            <a:ext cx="3939825" cy="968474"/>
          </a:xfrm>
        </p:spPr>
        <p:txBody>
          <a:bodyPr/>
          <a:lstStyle>
            <a:lvl1pPr>
              <a:lnSpc>
                <a:spcPct val="100000"/>
              </a:lnSpc>
              <a:defRPr sz="2000" b="1" i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Key (use the drawing tools to create bars representing time)</a:t>
            </a:r>
          </a:p>
        </p:txBody>
      </p:sp>
    </p:spTree>
    <p:extLst>
      <p:ext uri="{BB962C8B-B14F-4D97-AF65-F5344CB8AC3E}">
        <p14:creationId xmlns:p14="http://schemas.microsoft.com/office/powerpoint/2010/main" val="219203941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lli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(delete/duplicate lollipops as required)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EA3A8-9081-684F-A023-5B310CD83978}"/>
              </a:ext>
            </a:extLst>
          </p:cNvPr>
          <p:cNvSpPr txBox="1"/>
          <p:nvPr userDrawn="1"/>
        </p:nvSpPr>
        <p:spPr>
          <a:xfrm>
            <a:off x="12083143" y="46781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B0CA8-E916-E940-A6C6-3791EB40866E}"/>
              </a:ext>
            </a:extLst>
          </p:cNvPr>
          <p:cNvSpPr txBox="1"/>
          <p:nvPr userDrawn="1"/>
        </p:nvSpPr>
        <p:spPr>
          <a:xfrm>
            <a:off x="11821886" y="3184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31C2373E-C77A-5244-A996-FE16E9C6E9BF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713879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A8741254-4FC2-EC4F-8083-6EDAD1F9FB0B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700522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2" name="SmartArt Placeholder 6">
            <a:extLst>
              <a:ext uri="{FF2B5EF4-FFF2-40B4-BE49-F238E27FC236}">
                <a16:creationId xmlns:a16="http://schemas.microsoft.com/office/drawing/2014/main" id="{A24A7D28-06E7-4F44-B916-E9694C76BD7F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 flipH="1">
            <a:off x="1179078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8BD6A445-13FF-0540-90D3-08B7B06FE50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43649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B334F42-9559-8446-99FC-FEE8EDECDEA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30292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5" name="SmartArt Placeholder 6">
            <a:extLst>
              <a:ext uri="{FF2B5EF4-FFF2-40B4-BE49-F238E27FC236}">
                <a16:creationId xmlns:a16="http://schemas.microsoft.com/office/drawing/2014/main" id="{266217B7-C8DC-C941-A3E6-B1AD1166C9FB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 flipH="1">
            <a:off x="3908848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06CCB69-D32E-1F4A-AD2F-0256A99EA7D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482143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3A8FEC1B-251D-DF4A-9019-F587DBE07CA7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4808076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8" name="SmartArt Placeholder 6">
            <a:extLst>
              <a:ext uri="{FF2B5EF4-FFF2-40B4-BE49-F238E27FC236}">
                <a16:creationId xmlns:a16="http://schemas.microsoft.com/office/drawing/2014/main" id="{F8154491-493C-B84F-9168-9AB504F449C7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 flipH="1">
            <a:off x="5286632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9" name="Text Placeholder 5">
            <a:extLst>
              <a:ext uri="{FF2B5EF4-FFF2-40B4-BE49-F238E27FC236}">
                <a16:creationId xmlns:a16="http://schemas.microsoft.com/office/drawing/2014/main" id="{0DEF517F-2A5B-EB4D-953B-DDADF9C5B35B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209870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DC2FA949-FBBA-5142-A9C5-2303764142F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2085346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1" name="SmartArt Placeholder 6">
            <a:extLst>
              <a:ext uri="{FF2B5EF4-FFF2-40B4-BE49-F238E27FC236}">
                <a16:creationId xmlns:a16="http://schemas.microsoft.com/office/drawing/2014/main" id="{B7C2B411-5DAD-AE4D-BE29-7F937EF38700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 flipH="1">
            <a:off x="2563902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F0146DA-77A8-2D41-8EE9-E2B2F1A3E336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6143235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89308FD3-6599-FC45-B115-3F3CD01E94C1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6129878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6" name="SmartArt Placeholder 6">
            <a:extLst>
              <a:ext uri="{FF2B5EF4-FFF2-40B4-BE49-F238E27FC236}">
                <a16:creationId xmlns:a16="http://schemas.microsoft.com/office/drawing/2014/main" id="{7CC9D814-D600-DF48-B9E8-2BE9447E21A5}"/>
              </a:ext>
            </a:extLst>
          </p:cNvPr>
          <p:cNvSpPr>
            <a:spLocks noGrp="1"/>
          </p:cNvSpPr>
          <p:nvPr>
            <p:ph type="dgm" sz="quarter" idx="206" hasCustomPrompt="1"/>
          </p:nvPr>
        </p:nvSpPr>
        <p:spPr>
          <a:xfrm flipH="1">
            <a:off x="6608434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7C4FE719-395A-0C4C-A35E-0191652917FF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8873005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63F97BEE-F8F1-C94D-9477-2E208E8E047F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8859648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0" name="SmartArt Placeholder 6">
            <a:extLst>
              <a:ext uri="{FF2B5EF4-FFF2-40B4-BE49-F238E27FC236}">
                <a16:creationId xmlns:a16="http://schemas.microsoft.com/office/drawing/2014/main" id="{87418F39-450F-2F46-B6A4-B4033E182BDB}"/>
              </a:ext>
            </a:extLst>
          </p:cNvPr>
          <p:cNvSpPr>
            <a:spLocks noGrp="1"/>
          </p:cNvSpPr>
          <p:nvPr>
            <p:ph type="dgm" sz="quarter" idx="209" hasCustomPrompt="1"/>
          </p:nvPr>
        </p:nvSpPr>
        <p:spPr>
          <a:xfrm flipH="1">
            <a:off x="9338204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088D9765-C95B-9742-8605-4DF75CEDAA8C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1025078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6A121172-02C9-CA46-B9BC-9C3AAC21EEE4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10237432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SmartArt Placeholder 6">
            <a:extLst>
              <a:ext uri="{FF2B5EF4-FFF2-40B4-BE49-F238E27FC236}">
                <a16:creationId xmlns:a16="http://schemas.microsoft.com/office/drawing/2014/main" id="{3099FF4B-CBBB-E341-8845-73C2886CD21A}"/>
              </a:ext>
            </a:extLst>
          </p:cNvPr>
          <p:cNvSpPr>
            <a:spLocks noGrp="1"/>
          </p:cNvSpPr>
          <p:nvPr>
            <p:ph type="dgm" sz="quarter" idx="212" hasCustomPrompt="1"/>
          </p:nvPr>
        </p:nvSpPr>
        <p:spPr>
          <a:xfrm flipH="1">
            <a:off x="10715988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33AE94E9-FC1B-5A4C-B562-4280A649E413}"/>
              </a:ext>
            </a:extLst>
          </p:cNvPr>
          <p:cNvSpPr>
            <a:spLocks noGrp="1"/>
          </p:cNvSpPr>
          <p:nvPr>
            <p:ph type="body" sz="quarter" idx="213" hasCustomPrompt="1"/>
          </p:nvPr>
        </p:nvSpPr>
        <p:spPr>
          <a:xfrm>
            <a:off x="752805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56B698C3-3CAE-F64F-87CF-1CA2E4C11A9B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7514702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SmartArt Placeholder 6">
            <a:extLst>
              <a:ext uri="{FF2B5EF4-FFF2-40B4-BE49-F238E27FC236}">
                <a16:creationId xmlns:a16="http://schemas.microsoft.com/office/drawing/2014/main" id="{E3978FDA-F516-7D46-8CEC-B7D1C24E8CF6}"/>
              </a:ext>
            </a:extLst>
          </p:cNvPr>
          <p:cNvSpPr>
            <a:spLocks noGrp="1"/>
          </p:cNvSpPr>
          <p:nvPr>
            <p:ph type="dgm" sz="quarter" idx="215" hasCustomPrompt="1"/>
          </p:nvPr>
        </p:nvSpPr>
        <p:spPr>
          <a:xfrm flipH="1">
            <a:off x="7993258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7319C807-75A6-8E43-BB17-16F3CE65F015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6143235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0F3ED34E-B610-1D40-BA37-37C5B51F2251}"/>
              </a:ext>
            </a:extLst>
          </p:cNvPr>
          <p:cNvSpPr>
            <a:spLocks noGrp="1"/>
          </p:cNvSpPr>
          <p:nvPr>
            <p:ph type="body" sz="quarter" idx="217" hasCustomPrompt="1"/>
          </p:nvPr>
        </p:nvSpPr>
        <p:spPr>
          <a:xfrm>
            <a:off x="6129878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5" name="SmartArt Placeholder 6">
            <a:extLst>
              <a:ext uri="{FF2B5EF4-FFF2-40B4-BE49-F238E27FC236}">
                <a16:creationId xmlns:a16="http://schemas.microsoft.com/office/drawing/2014/main" id="{320CF9C1-F289-044D-97F8-083AEF1E99B4}"/>
              </a:ext>
            </a:extLst>
          </p:cNvPr>
          <p:cNvSpPr>
            <a:spLocks noGrp="1"/>
          </p:cNvSpPr>
          <p:nvPr>
            <p:ph type="dgm" sz="quarter" idx="218" hasCustomPrompt="1"/>
          </p:nvPr>
        </p:nvSpPr>
        <p:spPr>
          <a:xfrm flipH="1">
            <a:off x="6608434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876BF7B3-707C-5240-A4B7-9C33E29C058E}"/>
              </a:ext>
            </a:extLst>
          </p:cNvPr>
          <p:cNvSpPr>
            <a:spLocks noGrp="1"/>
          </p:cNvSpPr>
          <p:nvPr>
            <p:ph type="body" sz="quarter" idx="219" hasCustomPrompt="1"/>
          </p:nvPr>
        </p:nvSpPr>
        <p:spPr>
          <a:xfrm>
            <a:off x="8873005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77B033C6-F68F-4D4B-9919-7F2125B29EEC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8859648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8" name="SmartArt Placeholder 6">
            <a:extLst>
              <a:ext uri="{FF2B5EF4-FFF2-40B4-BE49-F238E27FC236}">
                <a16:creationId xmlns:a16="http://schemas.microsoft.com/office/drawing/2014/main" id="{4163ED3C-1BD1-3C40-AD3E-D9FFB3B98182}"/>
              </a:ext>
            </a:extLst>
          </p:cNvPr>
          <p:cNvSpPr>
            <a:spLocks noGrp="1"/>
          </p:cNvSpPr>
          <p:nvPr>
            <p:ph type="dgm" sz="quarter" idx="221" hasCustomPrompt="1"/>
          </p:nvPr>
        </p:nvSpPr>
        <p:spPr>
          <a:xfrm flipH="1">
            <a:off x="9338204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376E33A7-05F9-1A49-A21C-6ACE8B4BDE3D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1025078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E604B13F-A18E-6547-B288-9C923C1BF1D2}"/>
              </a:ext>
            </a:extLst>
          </p:cNvPr>
          <p:cNvSpPr>
            <a:spLocks noGrp="1"/>
          </p:cNvSpPr>
          <p:nvPr>
            <p:ph type="body" sz="quarter" idx="223" hasCustomPrompt="1"/>
          </p:nvPr>
        </p:nvSpPr>
        <p:spPr>
          <a:xfrm>
            <a:off x="10237432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1" name="SmartArt Placeholder 6">
            <a:extLst>
              <a:ext uri="{FF2B5EF4-FFF2-40B4-BE49-F238E27FC236}">
                <a16:creationId xmlns:a16="http://schemas.microsoft.com/office/drawing/2014/main" id="{8CAA2D9A-0EDE-0F4B-8711-D39F1D7685D2}"/>
              </a:ext>
            </a:extLst>
          </p:cNvPr>
          <p:cNvSpPr>
            <a:spLocks noGrp="1"/>
          </p:cNvSpPr>
          <p:nvPr>
            <p:ph type="dgm" sz="quarter" idx="224" hasCustomPrompt="1"/>
          </p:nvPr>
        </p:nvSpPr>
        <p:spPr>
          <a:xfrm flipH="1">
            <a:off x="10715988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CB126D37-9888-CF4F-A0DB-397E95C46A70}"/>
              </a:ext>
            </a:extLst>
          </p:cNvPr>
          <p:cNvSpPr>
            <a:spLocks noGrp="1"/>
          </p:cNvSpPr>
          <p:nvPr>
            <p:ph type="body" sz="quarter" idx="225" hasCustomPrompt="1"/>
          </p:nvPr>
        </p:nvSpPr>
        <p:spPr>
          <a:xfrm>
            <a:off x="752805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3" name="Text Placeholder 5">
            <a:extLst>
              <a:ext uri="{FF2B5EF4-FFF2-40B4-BE49-F238E27FC236}">
                <a16:creationId xmlns:a16="http://schemas.microsoft.com/office/drawing/2014/main" id="{90D34AD4-CFEA-E242-BCBB-172E87CD3576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7514702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4" name="SmartArt Placeholder 6">
            <a:extLst>
              <a:ext uri="{FF2B5EF4-FFF2-40B4-BE49-F238E27FC236}">
                <a16:creationId xmlns:a16="http://schemas.microsoft.com/office/drawing/2014/main" id="{F63B2F72-2A3C-2844-9304-6D61EB719B08}"/>
              </a:ext>
            </a:extLst>
          </p:cNvPr>
          <p:cNvSpPr>
            <a:spLocks noGrp="1"/>
          </p:cNvSpPr>
          <p:nvPr>
            <p:ph type="dgm" sz="quarter" idx="227" hasCustomPrompt="1"/>
          </p:nvPr>
        </p:nvSpPr>
        <p:spPr>
          <a:xfrm flipH="1">
            <a:off x="7993258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5" name="Text Placeholder 5">
            <a:extLst>
              <a:ext uri="{FF2B5EF4-FFF2-40B4-BE49-F238E27FC236}">
                <a16:creationId xmlns:a16="http://schemas.microsoft.com/office/drawing/2014/main" id="{C57CBB52-3279-7846-A3B6-513D7AF78192}"/>
              </a:ext>
            </a:extLst>
          </p:cNvPr>
          <p:cNvSpPr>
            <a:spLocks noGrp="1"/>
          </p:cNvSpPr>
          <p:nvPr>
            <p:ph type="body" sz="quarter" idx="228" hasCustomPrompt="1"/>
          </p:nvPr>
        </p:nvSpPr>
        <p:spPr>
          <a:xfrm>
            <a:off x="724806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6" name="Text Placeholder 5">
            <a:extLst>
              <a:ext uri="{FF2B5EF4-FFF2-40B4-BE49-F238E27FC236}">
                <a16:creationId xmlns:a16="http://schemas.microsoft.com/office/drawing/2014/main" id="{5AA66306-FADA-574B-994E-1E535B5E406F}"/>
              </a:ext>
            </a:extLst>
          </p:cNvPr>
          <p:cNvSpPr>
            <a:spLocks noGrp="1"/>
          </p:cNvSpPr>
          <p:nvPr>
            <p:ph type="body" sz="quarter" idx="229" hasCustomPrompt="1"/>
          </p:nvPr>
        </p:nvSpPr>
        <p:spPr>
          <a:xfrm>
            <a:off x="711449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7" name="SmartArt Placeholder 6">
            <a:extLst>
              <a:ext uri="{FF2B5EF4-FFF2-40B4-BE49-F238E27FC236}">
                <a16:creationId xmlns:a16="http://schemas.microsoft.com/office/drawing/2014/main" id="{A1E82512-125A-CB47-873C-0CF1FB9C759C}"/>
              </a:ext>
            </a:extLst>
          </p:cNvPr>
          <p:cNvSpPr>
            <a:spLocks noGrp="1"/>
          </p:cNvSpPr>
          <p:nvPr>
            <p:ph type="dgm" sz="quarter" idx="230" hasCustomPrompt="1"/>
          </p:nvPr>
        </p:nvSpPr>
        <p:spPr>
          <a:xfrm flipH="1">
            <a:off x="1190005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B948028F-E7AE-0547-9A1C-54D73D8CD6E7}"/>
              </a:ext>
            </a:extLst>
          </p:cNvPr>
          <p:cNvSpPr>
            <a:spLocks noGrp="1"/>
          </p:cNvSpPr>
          <p:nvPr>
            <p:ph type="body" sz="quarter" idx="231" hasCustomPrompt="1"/>
          </p:nvPr>
        </p:nvSpPr>
        <p:spPr>
          <a:xfrm>
            <a:off x="3454576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9" name="Text Placeholder 5">
            <a:extLst>
              <a:ext uri="{FF2B5EF4-FFF2-40B4-BE49-F238E27FC236}">
                <a16:creationId xmlns:a16="http://schemas.microsoft.com/office/drawing/2014/main" id="{BB8406C2-8D5E-2444-8E2D-17E9F9826FF3}"/>
              </a:ext>
            </a:extLst>
          </p:cNvPr>
          <p:cNvSpPr>
            <a:spLocks noGrp="1"/>
          </p:cNvSpPr>
          <p:nvPr>
            <p:ph type="body" sz="quarter" idx="232" hasCustomPrompt="1"/>
          </p:nvPr>
        </p:nvSpPr>
        <p:spPr>
          <a:xfrm>
            <a:off x="3441219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0" name="SmartArt Placeholder 6">
            <a:extLst>
              <a:ext uri="{FF2B5EF4-FFF2-40B4-BE49-F238E27FC236}">
                <a16:creationId xmlns:a16="http://schemas.microsoft.com/office/drawing/2014/main" id="{9126D765-D0BF-1C48-BBB4-36D6EE67BF69}"/>
              </a:ext>
            </a:extLst>
          </p:cNvPr>
          <p:cNvSpPr>
            <a:spLocks noGrp="1"/>
          </p:cNvSpPr>
          <p:nvPr>
            <p:ph type="dgm" sz="quarter" idx="233" hasCustomPrompt="1"/>
          </p:nvPr>
        </p:nvSpPr>
        <p:spPr>
          <a:xfrm flipH="1">
            <a:off x="3919775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1" name="Text Placeholder 5">
            <a:extLst>
              <a:ext uri="{FF2B5EF4-FFF2-40B4-BE49-F238E27FC236}">
                <a16:creationId xmlns:a16="http://schemas.microsoft.com/office/drawing/2014/main" id="{361A1914-9FEC-2342-BC1B-B302D2F5523C}"/>
              </a:ext>
            </a:extLst>
          </p:cNvPr>
          <p:cNvSpPr>
            <a:spLocks noGrp="1"/>
          </p:cNvSpPr>
          <p:nvPr>
            <p:ph type="body" sz="quarter" idx="234" hasCustomPrompt="1"/>
          </p:nvPr>
        </p:nvSpPr>
        <p:spPr>
          <a:xfrm>
            <a:off x="483236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2" name="Text Placeholder 5">
            <a:extLst>
              <a:ext uri="{FF2B5EF4-FFF2-40B4-BE49-F238E27FC236}">
                <a16:creationId xmlns:a16="http://schemas.microsoft.com/office/drawing/2014/main" id="{335438AA-FCE9-7B49-AEF4-12FE5B7FB0A7}"/>
              </a:ext>
            </a:extLst>
          </p:cNvPr>
          <p:cNvSpPr>
            <a:spLocks noGrp="1"/>
          </p:cNvSpPr>
          <p:nvPr>
            <p:ph type="body" sz="quarter" idx="235" hasCustomPrompt="1"/>
          </p:nvPr>
        </p:nvSpPr>
        <p:spPr>
          <a:xfrm>
            <a:off x="4819003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3" name="SmartArt Placeholder 6">
            <a:extLst>
              <a:ext uri="{FF2B5EF4-FFF2-40B4-BE49-F238E27FC236}">
                <a16:creationId xmlns:a16="http://schemas.microsoft.com/office/drawing/2014/main" id="{E55DFC46-E982-6F49-9E60-FC1A51D09BDA}"/>
              </a:ext>
            </a:extLst>
          </p:cNvPr>
          <p:cNvSpPr>
            <a:spLocks noGrp="1"/>
          </p:cNvSpPr>
          <p:nvPr>
            <p:ph type="dgm" sz="quarter" idx="236" hasCustomPrompt="1"/>
          </p:nvPr>
        </p:nvSpPr>
        <p:spPr>
          <a:xfrm flipH="1">
            <a:off x="5297559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4" name="Text Placeholder 5">
            <a:extLst>
              <a:ext uri="{FF2B5EF4-FFF2-40B4-BE49-F238E27FC236}">
                <a16:creationId xmlns:a16="http://schemas.microsoft.com/office/drawing/2014/main" id="{919E792C-5FB1-9D4A-A021-35CDED32C4CE}"/>
              </a:ext>
            </a:extLst>
          </p:cNvPr>
          <p:cNvSpPr>
            <a:spLocks noGrp="1"/>
          </p:cNvSpPr>
          <p:nvPr>
            <p:ph type="body" sz="quarter" idx="237" hasCustomPrompt="1"/>
          </p:nvPr>
        </p:nvSpPr>
        <p:spPr>
          <a:xfrm>
            <a:off x="210963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5" name="Text Placeholder 5">
            <a:extLst>
              <a:ext uri="{FF2B5EF4-FFF2-40B4-BE49-F238E27FC236}">
                <a16:creationId xmlns:a16="http://schemas.microsoft.com/office/drawing/2014/main" id="{E7F82E09-FC39-AD4A-BD8B-8C7B5257991E}"/>
              </a:ext>
            </a:extLst>
          </p:cNvPr>
          <p:cNvSpPr>
            <a:spLocks noGrp="1"/>
          </p:cNvSpPr>
          <p:nvPr>
            <p:ph type="body" sz="quarter" idx="238" hasCustomPrompt="1"/>
          </p:nvPr>
        </p:nvSpPr>
        <p:spPr>
          <a:xfrm>
            <a:off x="2096273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6" name="SmartArt Placeholder 6">
            <a:extLst>
              <a:ext uri="{FF2B5EF4-FFF2-40B4-BE49-F238E27FC236}">
                <a16:creationId xmlns:a16="http://schemas.microsoft.com/office/drawing/2014/main" id="{4846B554-6568-BC48-A8D6-A5B79B96AD55}"/>
              </a:ext>
            </a:extLst>
          </p:cNvPr>
          <p:cNvSpPr>
            <a:spLocks noGrp="1"/>
          </p:cNvSpPr>
          <p:nvPr>
            <p:ph type="dgm" sz="quarter" idx="239" hasCustomPrompt="1"/>
          </p:nvPr>
        </p:nvSpPr>
        <p:spPr>
          <a:xfrm flipH="1">
            <a:off x="2574829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346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69392"/>
            <a:ext cx="11275671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Table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09CACD-663B-694D-A50B-A5CC6E4ECE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550988"/>
            <a:ext cx="11276013" cy="46450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39809357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41600"/>
            <a:ext cx="2869200" cy="16668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13" y="1641600"/>
            <a:ext cx="2869200" cy="1666800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187" y="1641600"/>
            <a:ext cx="2869200" cy="1666800"/>
          </a:xfrm>
          <a:solidFill>
            <a:schemeClr val="tx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31EDEF-E030-453B-83D3-EAB8EAA42C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4FB31-AE2F-46D9-84C5-51563C0A6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0813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D4E1B1-E72D-4318-9869-EC93C3D1D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6187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B481E39-4696-AA4F-A64F-322C7E88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99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4868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637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199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4868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4637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DECB283-2CF2-BA4A-BE83-4A06E3E6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www.gov.uk/hs2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D10FE7-9ABC-724B-AB6E-7A133D4CF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6E293E5-F86A-634D-82EB-20B0E15EC6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B39B37-1F05-354F-A66C-15BA6F940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4188" y="1925638"/>
            <a:ext cx="2698750" cy="3419475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1922" y="1925637"/>
            <a:ext cx="2698750" cy="3419475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99656" y="1925636"/>
            <a:ext cx="2698750" cy="3419475"/>
          </a:xfrm>
          <a:solidFill>
            <a:schemeClr val="accent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057390" y="1925636"/>
            <a:ext cx="2698750" cy="3419475"/>
          </a:xfrm>
          <a:solidFill>
            <a:schemeClr val="accent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84188" y="941437"/>
            <a:ext cx="11271952" cy="815645"/>
          </a:xfrm>
          <a:solidFill>
            <a:schemeClr val="tx1"/>
          </a:solidFill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9A6FFD3-3166-F245-946D-943F226C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(delete/duplicate circles as required)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796797" y="163501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35A7F99A-C345-DC48-9BB3-5E80D292D10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23695" y="163501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6F5EA56-557F-9E40-B2A3-CA848229137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75350" y="160768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1E7E2D1-C114-2041-B10E-5FF111DC52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502248" y="160768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9AC0BCE-308F-E743-A6BB-81E20F95A52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8452" y="3851153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3C1CA5E-7B27-2F42-8254-1A1551BC89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96796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86FECA0-9A24-B349-92F6-79A323F0DF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0108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0F05EAE-5AC3-814A-9693-517BF138F02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51764" y="3851152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1308460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03538" y="4667423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03538" y="2536265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03538" y="419100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A4A5016-5C23-F94D-B4F7-50097116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552609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8FD85-A9DA-FB40-9445-81F1BEF22FC7}"/>
              </a:ext>
            </a:extLst>
          </p:cNvPr>
          <p:cNvSpPr>
            <a:spLocks noGrp="1" noChangeAspect="1"/>
          </p:cNvSpPr>
          <p:nvPr>
            <p:ph type="body" sz="quarter" idx="63" hasCustomPrompt="1"/>
          </p:nvPr>
        </p:nvSpPr>
        <p:spPr>
          <a:xfrm>
            <a:off x="918550" y="511500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36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1FB501C-912C-CD4F-B682-A8D86CA0490D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918550" y="2630855"/>
            <a:ext cx="1264469" cy="1260000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9EC92A-C8D3-4848-98BD-AD589CC96942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918549" y="4766085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3</a:t>
            </a: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41755" y="2937211"/>
            <a:ext cx="1980000" cy="1980000"/>
          </a:xfrm>
          <a:prstGeom prst="pentagon">
            <a:avLst/>
          </a:prstGeom>
          <a:solidFill>
            <a:schemeClr val="tx1"/>
          </a:solidFill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sz="18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1C66305-0F8E-5649-85B6-32194D01A72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7DCB4A3-DC5D-D449-A623-44F3B7A5F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6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B9CA0C3-53DB-8E4F-858E-1A422104E8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6000" y="1370821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4A3EE8C-2B3B-264F-948B-266BD34D2E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6014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B21A9B-7DAA-9E4E-A637-3A7EA6BC5E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0026FD8-8273-934E-9430-EE2DFC1F74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EF7C21-F423-8143-8593-F0B3E5DC0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4DBC62-A80E-E54F-9566-6E95F8E76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with 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36971E-18CF-4A0C-A142-550582FC1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DD105A6-07C1-7745-8980-BEAC1A5FA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25" y="3271978"/>
            <a:ext cx="614363" cy="747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3F3AAC-315A-F14C-8788-AD03354C4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6994E-7D48-9A42-86B0-78326D23CE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88132"/>
            <a:ext cx="3501525" cy="19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9875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5"/>
          <a:stretch/>
        </p:blipFill>
        <p:spPr>
          <a:xfrm>
            <a:off x="9036848" y="2330245"/>
            <a:ext cx="2697952" cy="3462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43" y="446598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values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232" y="2379004"/>
            <a:ext cx="2695945" cy="3415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80" y="2336281"/>
            <a:ext cx="2699019" cy="3472408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95CFD3E6-41B8-CD4F-9D00-5C6FBED1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38CAD-A927-7D44-9B04-19BB0D95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26063"/>
          <a:stretch/>
        </p:blipFill>
        <p:spPr>
          <a:xfrm>
            <a:off x="3301392" y="2376946"/>
            <a:ext cx="2699491" cy="34105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970586-B235-0B4C-8965-052406E8533B}"/>
              </a:ext>
            </a:extLst>
          </p:cNvPr>
          <p:cNvSpPr>
            <a:spLocks/>
          </p:cNvSpPr>
          <p:nvPr userDrawn="1"/>
        </p:nvSpPr>
        <p:spPr>
          <a:xfrm>
            <a:off x="9036846" y="1752531"/>
            <a:ext cx="2698977" cy="624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3A5B3-2562-9D44-9A2D-609B578D4970}"/>
              </a:ext>
            </a:extLst>
          </p:cNvPr>
          <p:cNvSpPr/>
          <p:nvPr userDrawn="1"/>
        </p:nvSpPr>
        <p:spPr>
          <a:xfrm>
            <a:off x="6162232" y="1752530"/>
            <a:ext cx="2700000" cy="624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Respect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BB0E2-ED02-6948-9D0D-19C2D0417C97}"/>
              </a:ext>
            </a:extLst>
          </p:cNvPr>
          <p:cNvSpPr/>
          <p:nvPr userDrawn="1"/>
        </p:nvSpPr>
        <p:spPr>
          <a:xfrm>
            <a:off x="3297337" y="1752529"/>
            <a:ext cx="2703546" cy="624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DFDC1D-0E6E-294D-92C3-A8B8C022A9BE}"/>
              </a:ext>
            </a:extLst>
          </p:cNvPr>
          <p:cNvSpPr/>
          <p:nvPr userDrawn="1"/>
        </p:nvSpPr>
        <p:spPr>
          <a:xfrm>
            <a:off x="444589" y="1752528"/>
            <a:ext cx="2700000" cy="581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Integrity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strategic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Strategic goals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897" y="1598639"/>
            <a:ext cx="1800000" cy="1984509"/>
          </a:xfrm>
          <a:prstGeom prst="rect">
            <a:avLst/>
          </a:prstGeom>
        </p:spPr>
      </p:pic>
      <p:sp>
        <p:nvSpPr>
          <p:cNvPr id="35" name="Rectangle 34"/>
          <p:cNvSpPr/>
          <p:nvPr userDrawn="1"/>
        </p:nvSpPr>
        <p:spPr>
          <a:xfrm>
            <a:off x="1263897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Catalyst for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growth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43" y="1650125"/>
            <a:ext cx="1800000" cy="1934131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3883410" y="1586252"/>
            <a:ext cx="1802833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Capacity &amp; connectivity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756" y="1604462"/>
            <a:ext cx="1800000" cy="1978686"/>
          </a:xfrm>
          <a:prstGeom prst="rect">
            <a:avLst/>
          </a:prstGeom>
        </p:spPr>
      </p:pic>
      <p:sp>
        <p:nvSpPr>
          <p:cNvPr id="39" name="Rectangle 38"/>
          <p:cNvSpPr/>
          <p:nvPr userDrawn="1"/>
        </p:nvSpPr>
        <p:spPr>
          <a:xfrm>
            <a:off x="6505756" y="1598639"/>
            <a:ext cx="1812815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Value for money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"/>
          <a:stretch/>
        </p:blipFill>
        <p:spPr>
          <a:xfrm>
            <a:off x="9125269" y="1950467"/>
            <a:ext cx="1800000" cy="1632681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9125269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Customer experience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065" y="4235783"/>
            <a:ext cx="1800000" cy="1744486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2573065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Skills &amp; employment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5222369" y="3983373"/>
            <a:ext cx="1847049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Health, safety, and security standards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677" y="4369867"/>
            <a:ext cx="1800000" cy="1610046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7871677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Good neighbour &amp; environment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369" y="4614086"/>
            <a:ext cx="1811571" cy="1361909"/>
          </a:xfrm>
          <a:prstGeom prst="rect">
            <a:avLst/>
          </a:prstGeom>
        </p:spPr>
      </p:pic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 userDrawn="1"/>
        </p:nvSpPr>
        <p:spPr>
          <a:xfrm>
            <a:off x="457200" y="1902507"/>
            <a:ext cx="2700000" cy="9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Ensure value </a:t>
            </a:r>
            <a:br>
              <a:rPr lang="en-GB" b="1">
                <a:solidFill>
                  <a:prstClr val="white"/>
                </a:solidFill>
              </a:rPr>
            </a:br>
            <a:r>
              <a:rPr lang="en-GB" b="1">
                <a:solidFill>
                  <a:prstClr val="white"/>
                </a:solidFill>
              </a:rPr>
              <a:t>for money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14403" y="1902507"/>
            <a:ext cx="2700000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Respect </a:t>
            </a:r>
          </a:p>
          <a:p>
            <a:pPr algn="ctr"/>
            <a:r>
              <a:rPr lang="en-GB" b="1">
                <a:solidFill>
                  <a:prstClr val="white"/>
                </a:solidFill>
              </a:rPr>
              <a:t>communities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171606" y="1902507"/>
            <a:ext cx="27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Champion teamwork and collaboration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034800" y="1899190"/>
            <a:ext cx="270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Create a positive legacy for Britain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802507"/>
            <a:ext cx="2700000" cy="2483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403" y="2799190"/>
            <a:ext cx="2694010" cy="2486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596" y="2799190"/>
            <a:ext cx="2694009" cy="2486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800" y="2799190"/>
            <a:ext cx="2700000" cy="2486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Our guiding principles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82111876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 – 3 key elements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E33C8-B217-8C4A-8CCF-7FC97C021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4000"/>
            <a:ext cx="3324225" cy="4720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97840F-1983-D94A-AC48-58ECBF39E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4" y="2460059"/>
            <a:ext cx="6696075" cy="25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5830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E436B6-F6A6-1846-8109-62EAABBE2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14081B7-004E-0247-A809-FA377DFA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415C16-BAD5-9A4D-B8E3-EF78A4FE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079CE-8AC0-614A-A630-C24CA41C8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33" y="1142982"/>
            <a:ext cx="6397912" cy="52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0442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355859" cy="713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golden thread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6F1C80-B67F-0D47-A99A-9236D04064ED}"/>
              </a:ext>
            </a:extLst>
          </p:cNvPr>
          <p:cNvGrpSpPr/>
          <p:nvPr userDrawn="1"/>
        </p:nvGrpSpPr>
        <p:grpSpPr>
          <a:xfrm>
            <a:off x="2809578" y="1442751"/>
            <a:ext cx="8713081" cy="4716647"/>
            <a:chOff x="3021719" y="1375257"/>
            <a:chExt cx="8713081" cy="47166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BD7D76-A036-B64A-81A8-408BD31ADA15}"/>
                </a:ext>
              </a:extLst>
            </p:cNvPr>
            <p:cNvGrpSpPr/>
            <p:nvPr/>
          </p:nvGrpSpPr>
          <p:grpSpPr>
            <a:xfrm>
              <a:off x="4120920" y="5401106"/>
              <a:ext cx="5556697" cy="291875"/>
              <a:chOff x="1331640" y="6022348"/>
              <a:chExt cx="5556697" cy="291875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6B926F85-9F0D-A742-AE1B-5DC0B3682997}"/>
                  </a:ext>
                </a:extLst>
              </p:cNvPr>
              <p:cNvCxnSpPr/>
              <p:nvPr/>
            </p:nvCxnSpPr>
            <p:spPr>
              <a:xfrm>
                <a:off x="4118326" y="6129432"/>
                <a:ext cx="0" cy="18479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8805A8-EA99-1943-B1BB-3ED7958A070F}"/>
                  </a:ext>
                </a:extLst>
              </p:cNvPr>
              <p:cNvCxnSpPr/>
              <p:nvPr/>
            </p:nvCxnSpPr>
            <p:spPr>
              <a:xfrm>
                <a:off x="1331640" y="6122536"/>
                <a:ext cx="5556697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514834F9-1D4B-F84A-8D39-F0387E996C71}"/>
                  </a:ext>
                </a:extLst>
              </p:cNvPr>
              <p:cNvCxnSpPr/>
              <p:nvPr/>
            </p:nvCxnSpPr>
            <p:spPr>
              <a:xfrm>
                <a:off x="2267744" y="6022352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4845ADF-5801-4543-857A-9AC28A695C84}"/>
                  </a:ext>
                </a:extLst>
              </p:cNvPr>
              <p:cNvCxnSpPr/>
              <p:nvPr/>
            </p:nvCxnSpPr>
            <p:spPr>
              <a:xfrm>
                <a:off x="1331640" y="6022351"/>
                <a:ext cx="0" cy="10708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84F2BD1-4CD7-EA48-91FA-2245EE7B7CD6}"/>
                  </a:ext>
                </a:extLst>
              </p:cNvPr>
              <p:cNvCxnSpPr/>
              <p:nvPr/>
            </p:nvCxnSpPr>
            <p:spPr>
              <a:xfrm>
                <a:off x="3205294" y="6022353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8FE2C81-100E-B04A-A6FB-049F172D712D}"/>
                  </a:ext>
                </a:extLst>
              </p:cNvPr>
              <p:cNvCxnSpPr/>
              <p:nvPr/>
            </p:nvCxnSpPr>
            <p:spPr>
              <a:xfrm>
                <a:off x="4118326" y="6022351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34E0952-0FDF-CE46-A4A2-838C84EA255A}"/>
                  </a:ext>
                </a:extLst>
              </p:cNvPr>
              <p:cNvCxnSpPr/>
              <p:nvPr/>
            </p:nvCxnSpPr>
            <p:spPr>
              <a:xfrm>
                <a:off x="5041931" y="6022350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F160F5D-EB61-254C-909E-F2F66C6FBA40}"/>
                  </a:ext>
                </a:extLst>
              </p:cNvPr>
              <p:cNvCxnSpPr/>
              <p:nvPr/>
            </p:nvCxnSpPr>
            <p:spPr>
              <a:xfrm>
                <a:off x="5963130" y="6022349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04C2354-AB50-F942-9E80-26A6589D5604}"/>
                  </a:ext>
                </a:extLst>
              </p:cNvPr>
              <p:cNvCxnSpPr/>
              <p:nvPr/>
            </p:nvCxnSpPr>
            <p:spPr>
              <a:xfrm>
                <a:off x="6888337" y="6022348"/>
                <a:ext cx="0" cy="107084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E02C4C-F928-1547-B0B9-517DFEC3D76A}"/>
                </a:ext>
              </a:extLst>
            </p:cNvPr>
            <p:cNvSpPr/>
            <p:nvPr/>
          </p:nvSpPr>
          <p:spPr>
            <a:xfrm>
              <a:off x="3679294" y="146749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Vision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315FAA-BC47-C44B-8165-4C32FA6BBD1A}"/>
                </a:ext>
              </a:extLst>
            </p:cNvPr>
            <p:cNvSpPr/>
            <p:nvPr/>
          </p:nvSpPr>
          <p:spPr>
            <a:xfrm>
              <a:off x="3679294" y="2012285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Mission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A402EB-3ABC-814A-97AB-982C8F88B0D1}"/>
                </a:ext>
              </a:extLst>
            </p:cNvPr>
            <p:cNvSpPr/>
            <p:nvPr/>
          </p:nvSpPr>
          <p:spPr>
            <a:xfrm>
              <a:off x="3679294" y="254413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Values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65498C-8344-AB49-9CC4-17EDB18A3EE7}"/>
                </a:ext>
              </a:extLst>
            </p:cNvPr>
            <p:cNvSpPr/>
            <p:nvPr/>
          </p:nvSpPr>
          <p:spPr>
            <a:xfrm>
              <a:off x="4985342" y="2904174"/>
              <a:ext cx="12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Integrity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4B796C-EBE9-8D4A-800F-4E50B8644B0E}"/>
                </a:ext>
              </a:extLst>
            </p:cNvPr>
            <p:cNvSpPr/>
            <p:nvPr/>
          </p:nvSpPr>
          <p:spPr>
            <a:xfrm>
              <a:off x="6272882" y="2903586"/>
              <a:ext cx="12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Leadership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F60022-BBE2-B044-9CD3-DA53B5AF70B1}"/>
                </a:ext>
              </a:extLst>
            </p:cNvPr>
            <p:cNvSpPr/>
            <p:nvPr/>
          </p:nvSpPr>
          <p:spPr>
            <a:xfrm>
              <a:off x="7565187" y="2904174"/>
              <a:ext cx="12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Respect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61D622-DE88-FD4C-87A3-D26BDF543236}"/>
                </a:ext>
              </a:extLst>
            </p:cNvPr>
            <p:cNvSpPr/>
            <p:nvPr/>
          </p:nvSpPr>
          <p:spPr>
            <a:xfrm>
              <a:off x="3679292" y="3447456"/>
              <a:ext cx="6419775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Strategic goals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AD7D7E-634C-5545-A60B-47B6F866BBC0}"/>
                </a:ext>
              </a:extLst>
            </p:cNvPr>
            <p:cNvSpPr/>
            <p:nvPr/>
          </p:nvSpPr>
          <p:spPr>
            <a:xfrm>
              <a:off x="3679291" y="3992247"/>
              <a:ext cx="6419775" cy="6120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prstClr val="white"/>
                  </a:solidFill>
                </a:rPr>
                <a:t>Strategic goal (6) – Health and safety</a:t>
              </a:r>
            </a:p>
            <a:p>
              <a:pPr algn="ctr"/>
              <a:r>
                <a:rPr lang="en-GB" sz="1200">
                  <a:solidFill>
                    <a:prstClr val="white"/>
                  </a:solidFill>
                </a:rPr>
                <a:t>HS2 will create a railway designed, built and operated </a:t>
              </a:r>
              <a:br>
                <a:rPr lang="en-GB" sz="1200">
                  <a:solidFill>
                    <a:prstClr val="white"/>
                  </a:solidFill>
                </a:rPr>
              </a:br>
              <a:r>
                <a:rPr lang="en-GB" sz="1200">
                  <a:solidFill>
                    <a:prstClr val="white"/>
                  </a:solidFill>
                </a:rPr>
                <a:t>to the highest health, safety and security standards.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29E2C8E-108C-8F48-8287-E2939C2EFB53}"/>
                </a:ext>
              </a:extLst>
            </p:cNvPr>
            <p:cNvGrpSpPr/>
            <p:nvPr/>
          </p:nvGrpSpPr>
          <p:grpSpPr>
            <a:xfrm>
              <a:off x="3679294" y="4789106"/>
              <a:ext cx="6419775" cy="612000"/>
              <a:chOff x="816521" y="5337280"/>
              <a:chExt cx="6419775" cy="612000"/>
            </a:xfrm>
            <a:solidFill>
              <a:schemeClr val="accent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21B7D28-819E-8E48-A2A1-828EB74AE09E}"/>
                  </a:ext>
                </a:extLst>
              </p:cNvPr>
              <p:cNvSpPr/>
              <p:nvPr/>
            </p:nvSpPr>
            <p:spPr>
              <a:xfrm>
                <a:off x="81652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Workforce safety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C4D939C-4A64-294B-9503-11DB0B97119A}"/>
                  </a:ext>
                </a:extLst>
              </p:cNvPr>
              <p:cNvSpPr/>
              <p:nvPr/>
            </p:nvSpPr>
            <p:spPr>
              <a:xfrm>
                <a:off x="1736483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Public and neighbour safety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C4142E2-2BB3-A844-8E4C-BC7B1D9212E9}"/>
                  </a:ext>
                </a:extLst>
              </p:cNvPr>
              <p:cNvSpPr/>
              <p:nvPr/>
            </p:nvSpPr>
            <p:spPr>
              <a:xfrm>
                <a:off x="2656445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Occupational health and wellbeing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509ECD6-333B-7C45-956B-0623C76ED0E5}"/>
                  </a:ext>
                </a:extLst>
              </p:cNvPr>
              <p:cNvSpPr/>
              <p:nvPr/>
            </p:nvSpPr>
            <p:spPr>
              <a:xfrm>
                <a:off x="3576407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design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635ED31-D8EB-BB43-AA1D-D123750F9A3D}"/>
                  </a:ext>
                </a:extLst>
              </p:cNvPr>
              <p:cNvSpPr/>
              <p:nvPr/>
            </p:nvSpPr>
            <p:spPr>
              <a:xfrm>
                <a:off x="4496369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supply chain management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270A0EF-6946-E343-8388-FFCDB371B0E4}"/>
                  </a:ext>
                </a:extLst>
              </p:cNvPr>
              <p:cNvSpPr/>
              <p:nvPr/>
            </p:nvSpPr>
            <p:spPr>
              <a:xfrm>
                <a:off x="541633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Operations safety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1F04E1A-A37B-6C4D-BBD2-2ABF4A082D09}"/>
                  </a:ext>
                </a:extLst>
              </p:cNvPr>
              <p:cNvSpPr/>
              <p:nvPr/>
            </p:nvSpPr>
            <p:spPr>
              <a:xfrm>
                <a:off x="6336296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SMART assurance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1552A48-C240-2542-A21A-7C09E56FBF4C}"/>
                </a:ext>
              </a:extLst>
            </p:cNvPr>
            <p:cNvCxnSpPr>
              <a:cxnSpLocks/>
            </p:cNvCxnSpPr>
            <p:nvPr/>
          </p:nvCxnSpPr>
          <p:spPr>
            <a:xfrm>
              <a:off x="4309294" y="182749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1A5F3E8-4676-3E4A-B212-2ABFD89DCA40}"/>
                </a:ext>
              </a:extLst>
            </p:cNvPr>
            <p:cNvCxnSpPr/>
            <p:nvPr/>
          </p:nvCxnSpPr>
          <p:spPr>
            <a:xfrm>
              <a:off x="4309294" y="2359343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C9E740B-4655-324D-9AAC-0D2E5D73900B}"/>
                </a:ext>
              </a:extLst>
            </p:cNvPr>
            <p:cNvCxnSpPr/>
            <p:nvPr/>
          </p:nvCxnSpPr>
          <p:spPr>
            <a:xfrm>
              <a:off x="4931656" y="2724134"/>
              <a:ext cx="455467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10AFEA-65A9-0741-A893-60F2099D1D2C}"/>
                </a:ext>
              </a:extLst>
            </p:cNvPr>
            <p:cNvCxnSpPr/>
            <p:nvPr/>
          </p:nvCxnSpPr>
          <p:spPr>
            <a:xfrm>
              <a:off x="947174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2744B5-2757-E645-ADE6-A02C2AD95962}"/>
                </a:ext>
              </a:extLst>
            </p:cNvPr>
            <p:cNvCxnSpPr/>
            <p:nvPr/>
          </p:nvCxnSpPr>
          <p:spPr>
            <a:xfrm>
              <a:off x="8196389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6C877D9-7D67-ED42-ACF8-BF478E200B9B}"/>
                </a:ext>
              </a:extLst>
            </p:cNvPr>
            <p:cNvCxnSpPr/>
            <p:nvPr/>
          </p:nvCxnSpPr>
          <p:spPr>
            <a:xfrm>
              <a:off x="6906445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6EBD5B-E8B5-8A40-82AD-41053D481C80}"/>
                </a:ext>
              </a:extLst>
            </p:cNvPr>
            <p:cNvCxnSpPr/>
            <p:nvPr/>
          </p:nvCxnSpPr>
          <p:spPr>
            <a:xfrm>
              <a:off x="561650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902FDE-A7F4-4F4C-9DCB-3430770C0FD3}"/>
                </a:ext>
              </a:extLst>
            </p:cNvPr>
            <p:cNvSpPr/>
            <p:nvPr/>
          </p:nvSpPr>
          <p:spPr>
            <a:xfrm>
              <a:off x="8848615" y="2904174"/>
              <a:ext cx="12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Safety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E0FF77-3A0B-594E-86D4-EC7E8F8BE644}"/>
                </a:ext>
              </a:extLst>
            </p:cNvPr>
            <p:cNvCxnSpPr>
              <a:cxnSpLocks/>
            </p:cNvCxnSpPr>
            <p:nvPr/>
          </p:nvCxnSpPr>
          <p:spPr>
            <a:xfrm>
              <a:off x="4297529" y="2904134"/>
              <a:ext cx="0" cy="54332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15314F8-2FA0-F347-A828-E1A801B4CC78}"/>
                </a:ext>
              </a:extLst>
            </p:cNvPr>
            <p:cNvCxnSpPr/>
            <p:nvPr/>
          </p:nvCxnSpPr>
          <p:spPr>
            <a:xfrm>
              <a:off x="6879158" y="3807456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2ED2F85-1D68-8D46-BD90-C0602062654E}"/>
                </a:ext>
              </a:extLst>
            </p:cNvPr>
            <p:cNvCxnSpPr/>
            <p:nvPr/>
          </p:nvCxnSpPr>
          <p:spPr>
            <a:xfrm>
              <a:off x="6878615" y="4604315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992F1A-A148-2C43-A295-301C062ED755}"/>
                </a:ext>
              </a:extLst>
            </p:cNvPr>
            <p:cNvSpPr/>
            <p:nvPr/>
          </p:nvSpPr>
          <p:spPr>
            <a:xfrm>
              <a:off x="3021719" y="1375257"/>
              <a:ext cx="467912" cy="47166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Health and safety brand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ECBEEEC-74C9-AA40-B03F-7177AD0F93E6}"/>
                </a:ext>
              </a:extLst>
            </p:cNvPr>
            <p:cNvCxnSpPr/>
            <p:nvPr/>
          </p:nvCxnSpPr>
          <p:spPr>
            <a:xfrm>
              <a:off x="3478974" y="168803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0A0E33-1DD0-AC47-B99A-D71E1722838E}"/>
                </a:ext>
              </a:extLst>
            </p:cNvPr>
            <p:cNvCxnSpPr/>
            <p:nvPr/>
          </p:nvCxnSpPr>
          <p:spPr>
            <a:xfrm>
              <a:off x="3478974" y="223121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B52F8F-BA6E-214A-86C7-E329E35B1863}"/>
                </a:ext>
              </a:extLst>
            </p:cNvPr>
            <p:cNvCxnSpPr/>
            <p:nvPr/>
          </p:nvCxnSpPr>
          <p:spPr>
            <a:xfrm>
              <a:off x="3478974" y="2763063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8EEAEE-DB10-704C-A216-CD42B4F419AC}"/>
                </a:ext>
              </a:extLst>
            </p:cNvPr>
            <p:cNvCxnSpPr/>
            <p:nvPr/>
          </p:nvCxnSpPr>
          <p:spPr>
            <a:xfrm>
              <a:off x="3478974" y="3650459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32B366C-0CD2-7B40-BF1A-8167512B9878}"/>
                </a:ext>
              </a:extLst>
            </p:cNvPr>
            <p:cNvCxnSpPr/>
            <p:nvPr/>
          </p:nvCxnSpPr>
          <p:spPr>
            <a:xfrm>
              <a:off x="3478974" y="4337210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D7D253D-3004-8546-B148-1C50E9ED6A66}"/>
                </a:ext>
              </a:extLst>
            </p:cNvPr>
            <p:cNvCxnSpPr/>
            <p:nvPr/>
          </p:nvCxnSpPr>
          <p:spPr>
            <a:xfrm>
              <a:off x="3478974" y="5134035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CD591C-5201-684C-B57F-44E9A52BFCAF}"/>
                </a:ext>
              </a:extLst>
            </p:cNvPr>
            <p:cNvGrpSpPr/>
            <p:nvPr/>
          </p:nvGrpSpPr>
          <p:grpSpPr>
            <a:xfrm>
              <a:off x="10099069" y="3213984"/>
              <a:ext cx="1635731" cy="2838992"/>
              <a:chOff x="7328870" y="4437658"/>
              <a:chExt cx="1635731" cy="2838992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F89B95-C52B-314C-BDE2-8C990E9CE66E}"/>
                  </a:ext>
                </a:extLst>
              </p:cNvPr>
              <p:cNvCxnSpPr/>
              <p:nvPr/>
            </p:nvCxnSpPr>
            <p:spPr>
              <a:xfrm>
                <a:off x="7328870" y="6318780"/>
                <a:ext cx="426375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64">
                <a:extLst>
                  <a:ext uri="{FF2B5EF4-FFF2-40B4-BE49-F238E27FC236}">
                    <a16:creationId xmlns:a16="http://schemas.microsoft.com/office/drawing/2014/main" id="{87A94151-5508-0249-B5D4-42A2FC3E4E36}"/>
                  </a:ext>
                </a:extLst>
              </p:cNvPr>
              <p:cNvSpPr/>
              <p:nvPr/>
            </p:nvSpPr>
            <p:spPr>
              <a:xfrm>
                <a:off x="7429028" y="5030584"/>
                <a:ext cx="1535573" cy="2246066"/>
              </a:xfrm>
              <a:prstGeom prst="triangle">
                <a:avLst>
                  <a:gd name="adj" fmla="val 4890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Measure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DFF3C7-26C2-5340-B997-4A2D9367341E}"/>
                  </a:ext>
                </a:extLst>
              </p:cNvPr>
              <p:cNvSpPr/>
              <p:nvPr/>
            </p:nvSpPr>
            <p:spPr>
              <a:xfrm>
                <a:off x="7566814" y="4437658"/>
                <a:ext cx="1260000" cy="5934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Balanced scorecard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190859-D65B-444D-AF9D-6FC7E5A0F77D}"/>
                </a:ext>
              </a:extLst>
            </p:cNvPr>
            <p:cNvSpPr/>
            <p:nvPr/>
          </p:nvSpPr>
          <p:spPr>
            <a:xfrm>
              <a:off x="3679291" y="5692976"/>
              <a:ext cx="6439957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Our health and safety commitments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B4D52C-2BD9-104F-A852-4A0F9C9C84A4}"/>
                </a:ext>
              </a:extLst>
            </p:cNvPr>
            <p:cNvCxnSpPr/>
            <p:nvPr/>
          </p:nvCxnSpPr>
          <p:spPr>
            <a:xfrm>
              <a:off x="3489631" y="5872976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011294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3DE0F-2AB9-443A-B3E7-6B8816EE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8CEEA-B681-4347-9247-769E95CE3FAC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98468-AFFB-4B13-A48B-47A790AE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B36F1-2562-4C37-8754-08840975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77B37-B5C2-43FE-8A80-151A36597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0260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8321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S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sitting, red, man&#10;&#10;Description automatically generated">
            <a:extLst>
              <a:ext uri="{FF2B5EF4-FFF2-40B4-BE49-F238E27FC236}">
                <a16:creationId xmlns:a16="http://schemas.microsoft.com/office/drawing/2014/main" id="{7C0D0863-E022-42A0-82D2-F344EAB7F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8235" y="457200"/>
            <a:ext cx="6785400" cy="968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293506"/>
            <a:ext cx="10494169" cy="846113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3139619"/>
            <a:ext cx="10494169" cy="899888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02557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2657-5855-402E-8201-A74580964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C36A-90E2-4829-92BD-C2AFF106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044"/>
            <a:ext cx="11277600" cy="4426512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B4472-AFB5-4B62-836B-089F3910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260342212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www.gov.uk/hs2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6E293E5-F86A-634D-82EB-20B0E15EC6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B39B37-1F05-354F-A66C-15BA6F940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E3722-C24E-43EA-B52D-F066F12E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15987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E436B6-F6A6-1846-8109-62EAABBE2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14081B7-004E-0247-A809-FA377DFA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415C16-BAD5-9A4D-B8E3-EF78A4FE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9012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AC5E-FF51-4048-B942-3DE7D03FC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350544" cy="12334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6B012-86FA-4327-9ACE-99229DA9A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977462"/>
            <a:ext cx="4350545" cy="4145936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AA0F905-5B25-5E47-B01F-E7A7B8C8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282287359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B08FFE-9DBC-479E-8FA9-48213EDC9B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371600"/>
            <a:ext cx="5716588" cy="3557588"/>
          </a:xfrm>
        </p:spPr>
        <p:txBody>
          <a:bodyPr/>
          <a:lstStyle>
            <a:lvl1pPr>
              <a:defRPr sz="2200"/>
            </a:lvl1pPr>
            <a:lvl2pPr>
              <a:buClr>
                <a:schemeClr val="bg2"/>
              </a:buClr>
              <a:defRPr sz="2200"/>
            </a:lvl2pPr>
            <a:lvl3pPr>
              <a:buClr>
                <a:schemeClr val="bg2"/>
              </a:buClr>
              <a:defRPr sz="2200"/>
            </a:lvl3pPr>
            <a:lvl4pPr>
              <a:buClr>
                <a:schemeClr val="bg2"/>
              </a:buClr>
              <a:defRPr sz="2200"/>
            </a:lvl4pPr>
            <a:lvl5pPr>
              <a:buClr>
                <a:schemeClr val="bg2"/>
              </a:buClr>
              <a:defRPr sz="2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BD50B-600E-4750-B8D8-9C3C4CEE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842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964537-5735-4295-9929-030B90E362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549" y="1371600"/>
            <a:ext cx="5386251" cy="3557588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3255B0C-EBB4-7645-A446-31D9ABC3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71134360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AC5E-FF51-4048-B942-3DE7D03FC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350544" cy="12334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6B012-86FA-4327-9ACE-99229DA9A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977462"/>
            <a:ext cx="4350545" cy="4145936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AA0F905-5B25-5E47-B01F-E7A7B8C8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6069"/>
            <a:ext cx="11277600" cy="2880000"/>
          </a:xfrm>
        </p:spPr>
        <p:txBody>
          <a:bodyPr/>
          <a:lstStyle>
            <a:lvl1pPr>
              <a:lnSpc>
                <a:spcPct val="100000"/>
              </a:lnSpc>
              <a:defRPr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”Quote here - use purple text from palette to highlight specific words/phrases.”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386354" y="63746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409825" y="64103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4A6BDB-F2D8-7B41-9F83-779E9FB47E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933" y="4548404"/>
            <a:ext cx="4464867" cy="553143"/>
          </a:xfrm>
        </p:spPr>
        <p:txBody>
          <a:bodyPr anchor="ctr"/>
          <a:lstStyle>
            <a:lvl1pPr algn="r">
              <a:defRPr sz="3600" b="1" i="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contact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B5E7D28-58DB-D84C-BB55-7B09C62C94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9933" y="5219626"/>
            <a:ext cx="4464867" cy="561975"/>
          </a:xfrm>
        </p:spPr>
        <p:txBody>
          <a:bodyPr/>
          <a:lstStyle>
            <a:lvl1pPr algn="r">
              <a:defRPr sz="2800">
                <a:ln>
                  <a:noFill/>
                </a:ln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A7B766A-2E98-6A44-B6AC-8077E123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52657921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76438"/>
            <a:ext cx="3607594" cy="380206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9698982-70EA-354C-A404-FD0F495E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279611958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807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FA3F337-9C4F-7243-A946-8EEE36F3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85788599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45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9C3E43-753A-D548-8BCC-98759848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8488102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851643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68478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036334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2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7790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2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334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62642875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9037637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316286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3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6285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1879653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037637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03545854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352817683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161156958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1875935"/>
            <a:ext cx="5556464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5364261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875935"/>
            <a:ext cx="5556248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A0022C7-7D4A-EE40-93C5-68D26840E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388268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53328314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B08FFE-9DBC-479E-8FA9-48213EDC9B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371600"/>
            <a:ext cx="5716588" cy="3557588"/>
          </a:xfrm>
        </p:spPr>
        <p:txBody>
          <a:bodyPr/>
          <a:lstStyle>
            <a:lvl1pPr>
              <a:defRPr sz="2200"/>
            </a:lvl1pPr>
            <a:lvl2pPr>
              <a:buClr>
                <a:schemeClr val="bg2"/>
              </a:buClr>
              <a:defRPr sz="2200"/>
            </a:lvl2pPr>
            <a:lvl3pPr>
              <a:buClr>
                <a:schemeClr val="bg2"/>
              </a:buClr>
              <a:defRPr sz="2200"/>
            </a:lvl3pPr>
            <a:lvl4pPr>
              <a:buClr>
                <a:schemeClr val="bg2"/>
              </a:buClr>
              <a:defRPr sz="2200"/>
            </a:lvl4pPr>
            <a:lvl5pPr>
              <a:buClr>
                <a:schemeClr val="bg2"/>
              </a:buClr>
              <a:defRPr sz="2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BD50B-600E-4750-B8D8-9C3C4CEE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842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964537-5735-4295-9929-030B90E362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4400" y="1371600"/>
            <a:ext cx="4610400" cy="3557588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3255B0C-EBB4-7645-A446-31D9ABC3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8866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722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26227987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609234"/>
            <a:ext cx="11277600" cy="45439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34361708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04775" y="-74295"/>
            <a:ext cx="12296775" cy="70675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6082055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martArt Placeholder 62">
            <a:extLst>
              <a:ext uri="{FF2B5EF4-FFF2-40B4-BE49-F238E27FC236}">
                <a16:creationId xmlns:a16="http://schemas.microsoft.com/office/drawing/2014/main" id="{212B6F16-E0D2-814A-83CF-F2D9F7713856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47715" y="1670050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Agenda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FC3DC0-8351-9A4C-B707-70EAD96EB4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225" y="166958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EFFB62-FD42-1145-B8B7-C7CF7F7389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3848" y="166958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202675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901FF4-BEDE-AC46-8C8F-C4BDCCF247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3848" y="202675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4" name="SmartArt Placeholder 62">
            <a:extLst>
              <a:ext uri="{FF2B5EF4-FFF2-40B4-BE49-F238E27FC236}">
                <a16:creationId xmlns:a16="http://schemas.microsoft.com/office/drawing/2014/main" id="{148F0C48-0919-6940-93FB-00E0D97D285D}"/>
              </a:ext>
            </a:extLst>
          </p:cNvPr>
          <p:cNvSpPr>
            <a:spLocks noGrp="1"/>
          </p:cNvSpPr>
          <p:nvPr>
            <p:ph type="dgm" sz="quarter" idx="38" hasCustomPrompt="1"/>
          </p:nvPr>
        </p:nvSpPr>
        <p:spPr>
          <a:xfrm>
            <a:off x="547715" y="238417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FE44350B-B402-C542-BC2A-F5F9E3814A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225" y="238371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74124C0B-5C31-F946-848A-0F0EB71D95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83848" y="238371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7" name="Text Placeholder 13">
            <a:extLst>
              <a:ext uri="{FF2B5EF4-FFF2-40B4-BE49-F238E27FC236}">
                <a16:creationId xmlns:a16="http://schemas.microsoft.com/office/drawing/2014/main" id="{9D7A714D-D166-A34F-8574-B7CEB37443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225" y="274087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8" name="Text Placeholder 13">
            <a:extLst>
              <a:ext uri="{FF2B5EF4-FFF2-40B4-BE49-F238E27FC236}">
                <a16:creationId xmlns:a16="http://schemas.microsoft.com/office/drawing/2014/main" id="{179D8575-2EE8-1E4E-A510-2033EDDAE1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83848" y="274087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9" name="SmartArt Placeholder 62">
            <a:extLst>
              <a:ext uri="{FF2B5EF4-FFF2-40B4-BE49-F238E27FC236}">
                <a16:creationId xmlns:a16="http://schemas.microsoft.com/office/drawing/2014/main" id="{ECBC3B98-2CA6-EB41-82EC-D1811410A4F3}"/>
              </a:ext>
            </a:extLst>
          </p:cNvPr>
          <p:cNvSpPr>
            <a:spLocks noGrp="1"/>
          </p:cNvSpPr>
          <p:nvPr>
            <p:ph type="dgm" sz="quarter" idx="43" hasCustomPrompt="1"/>
          </p:nvPr>
        </p:nvSpPr>
        <p:spPr>
          <a:xfrm>
            <a:off x="547715" y="309708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010F887A-E638-5348-8238-A1D2A06D28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7225" y="309662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1" name="Text Placeholder 13">
            <a:extLst>
              <a:ext uri="{FF2B5EF4-FFF2-40B4-BE49-F238E27FC236}">
                <a16:creationId xmlns:a16="http://schemas.microsoft.com/office/drawing/2014/main" id="{629194BB-D13A-B94D-8E7C-C5C9FE796F9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83848" y="309662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2" name="Text Placeholder 13">
            <a:extLst>
              <a:ext uri="{FF2B5EF4-FFF2-40B4-BE49-F238E27FC236}">
                <a16:creationId xmlns:a16="http://schemas.microsoft.com/office/drawing/2014/main" id="{F366BE82-873B-9140-A152-7B1C9A0A3A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7225" y="345378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3" name="Text Placeholder 13">
            <a:extLst>
              <a:ext uri="{FF2B5EF4-FFF2-40B4-BE49-F238E27FC236}">
                <a16:creationId xmlns:a16="http://schemas.microsoft.com/office/drawing/2014/main" id="{A72AFFCA-3971-0C4F-ACBB-930BECC762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83848" y="345378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4" name="SmartArt Placeholder 62">
            <a:extLst>
              <a:ext uri="{FF2B5EF4-FFF2-40B4-BE49-F238E27FC236}">
                <a16:creationId xmlns:a16="http://schemas.microsoft.com/office/drawing/2014/main" id="{2FAB2B70-F52A-1D44-8643-9B2F4F58D6A0}"/>
              </a:ext>
            </a:extLst>
          </p:cNvPr>
          <p:cNvSpPr>
            <a:spLocks noGrp="1"/>
          </p:cNvSpPr>
          <p:nvPr>
            <p:ph type="dgm" sz="quarter" idx="48" hasCustomPrompt="1"/>
          </p:nvPr>
        </p:nvSpPr>
        <p:spPr>
          <a:xfrm>
            <a:off x="547715" y="38112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7EFD8762-810B-7E44-9080-EDA7BD1344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7225" y="38107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6" name="Text Placeholder 13">
            <a:extLst>
              <a:ext uri="{FF2B5EF4-FFF2-40B4-BE49-F238E27FC236}">
                <a16:creationId xmlns:a16="http://schemas.microsoft.com/office/drawing/2014/main" id="{9A9953FB-B942-2349-BEBB-B54FCA37AF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83848" y="38107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7" name="Text Placeholder 13">
            <a:extLst>
              <a:ext uri="{FF2B5EF4-FFF2-40B4-BE49-F238E27FC236}">
                <a16:creationId xmlns:a16="http://schemas.microsoft.com/office/drawing/2014/main" id="{E8DF94C7-0B49-A849-B8BD-B96CF93625B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7225" y="41679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8" name="Text Placeholder 13">
            <a:extLst>
              <a:ext uri="{FF2B5EF4-FFF2-40B4-BE49-F238E27FC236}">
                <a16:creationId xmlns:a16="http://schemas.microsoft.com/office/drawing/2014/main" id="{E3AA9170-4408-454B-927E-8C53391B10A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83848" y="41679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9" name="SmartArt Placeholder 62">
            <a:extLst>
              <a:ext uri="{FF2B5EF4-FFF2-40B4-BE49-F238E27FC236}">
                <a16:creationId xmlns:a16="http://schemas.microsoft.com/office/drawing/2014/main" id="{5A12EE5E-A6BF-E64F-9E52-3DD1CF6528E2}"/>
              </a:ext>
            </a:extLst>
          </p:cNvPr>
          <p:cNvSpPr>
            <a:spLocks noGrp="1"/>
          </p:cNvSpPr>
          <p:nvPr>
            <p:ph type="dgm" sz="quarter" idx="53" hasCustomPrompt="1"/>
          </p:nvPr>
        </p:nvSpPr>
        <p:spPr>
          <a:xfrm>
            <a:off x="547689" y="4536385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80" name="Text Placeholder 13">
            <a:extLst>
              <a:ext uri="{FF2B5EF4-FFF2-40B4-BE49-F238E27FC236}">
                <a16:creationId xmlns:a16="http://schemas.microsoft.com/office/drawing/2014/main" id="{C4E0A4DE-2EA6-7644-9A08-8B73AFF77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7199" y="453592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1" name="Text Placeholder 13">
            <a:extLst>
              <a:ext uri="{FF2B5EF4-FFF2-40B4-BE49-F238E27FC236}">
                <a16:creationId xmlns:a16="http://schemas.microsoft.com/office/drawing/2014/main" id="{3C8DE332-2ED6-904D-92D4-A829CDC63E4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883822" y="453592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2" name="Text Placeholder 13">
            <a:extLst>
              <a:ext uri="{FF2B5EF4-FFF2-40B4-BE49-F238E27FC236}">
                <a16:creationId xmlns:a16="http://schemas.microsoft.com/office/drawing/2014/main" id="{A90A7B0F-4839-D645-95FA-D06BFECF672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7199" y="489308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3" name="Text Placeholder 13">
            <a:extLst>
              <a:ext uri="{FF2B5EF4-FFF2-40B4-BE49-F238E27FC236}">
                <a16:creationId xmlns:a16="http://schemas.microsoft.com/office/drawing/2014/main" id="{D36F4330-851C-CF4A-94D5-5F2CE791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883822" y="489308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4" name="SmartArt Placeholder 62">
            <a:extLst>
              <a:ext uri="{FF2B5EF4-FFF2-40B4-BE49-F238E27FC236}">
                <a16:creationId xmlns:a16="http://schemas.microsoft.com/office/drawing/2014/main" id="{4E24CE58-86AF-0C40-8595-20C7C8155350}"/>
              </a:ext>
            </a:extLst>
          </p:cNvPr>
          <p:cNvSpPr>
            <a:spLocks noGrp="1"/>
          </p:cNvSpPr>
          <p:nvPr>
            <p:ph type="dgm" sz="quarter" idx="58" hasCustomPrompt="1"/>
          </p:nvPr>
        </p:nvSpPr>
        <p:spPr>
          <a:xfrm>
            <a:off x="547689" y="5250511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85" name="Text Placeholder 13">
            <a:extLst>
              <a:ext uri="{FF2B5EF4-FFF2-40B4-BE49-F238E27FC236}">
                <a16:creationId xmlns:a16="http://schemas.microsoft.com/office/drawing/2014/main" id="{9D3EE5FC-57B2-494A-823F-F63C62CE1C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199" y="525004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6" name="Text Placeholder 13">
            <a:extLst>
              <a:ext uri="{FF2B5EF4-FFF2-40B4-BE49-F238E27FC236}">
                <a16:creationId xmlns:a16="http://schemas.microsoft.com/office/drawing/2014/main" id="{6F824B84-DA2A-6246-B761-6AEC93ACAC1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83822" y="525004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E73F10E2-3C04-634E-93DD-C701C76BE82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47199" y="560721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8" name="Text Placeholder 13">
            <a:extLst>
              <a:ext uri="{FF2B5EF4-FFF2-40B4-BE49-F238E27FC236}">
                <a16:creationId xmlns:a16="http://schemas.microsoft.com/office/drawing/2014/main" id="{77DC81B4-B14C-9B42-B8EC-9E9B363D0CA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883822" y="560721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9" name="SmartArt Placeholder 62">
            <a:extLst>
              <a:ext uri="{FF2B5EF4-FFF2-40B4-BE49-F238E27FC236}">
                <a16:creationId xmlns:a16="http://schemas.microsoft.com/office/drawing/2014/main" id="{F4C94132-F5BD-8B46-9588-C3222863EF1B}"/>
              </a:ext>
            </a:extLst>
          </p:cNvPr>
          <p:cNvSpPr>
            <a:spLocks noGrp="1"/>
          </p:cNvSpPr>
          <p:nvPr>
            <p:ph type="dgm" sz="quarter" idx="63" hasCustomPrompt="1"/>
          </p:nvPr>
        </p:nvSpPr>
        <p:spPr>
          <a:xfrm>
            <a:off x="6392836" y="1668277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90" name="Text Placeholder 13">
            <a:extLst>
              <a:ext uri="{FF2B5EF4-FFF2-40B4-BE49-F238E27FC236}">
                <a16:creationId xmlns:a16="http://schemas.microsoft.com/office/drawing/2014/main" id="{9EACC04B-AA2B-994F-B301-F5C463EF1C9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92346" y="166781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1" name="Text Placeholder 13">
            <a:extLst>
              <a:ext uri="{FF2B5EF4-FFF2-40B4-BE49-F238E27FC236}">
                <a16:creationId xmlns:a16="http://schemas.microsoft.com/office/drawing/2014/main" id="{91A12B76-C0F8-394E-9FCA-475176D61C9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728969" y="166781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2" name="Text Placeholder 13">
            <a:extLst>
              <a:ext uri="{FF2B5EF4-FFF2-40B4-BE49-F238E27FC236}">
                <a16:creationId xmlns:a16="http://schemas.microsoft.com/office/drawing/2014/main" id="{4F793747-083E-6749-956F-3D4049986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92346" y="202497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3" name="Text Placeholder 13">
            <a:extLst>
              <a:ext uri="{FF2B5EF4-FFF2-40B4-BE49-F238E27FC236}">
                <a16:creationId xmlns:a16="http://schemas.microsoft.com/office/drawing/2014/main" id="{468FC420-561D-A049-A479-B0539EDB273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728969" y="202497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4" name="SmartArt Placeholder 62">
            <a:extLst>
              <a:ext uri="{FF2B5EF4-FFF2-40B4-BE49-F238E27FC236}">
                <a16:creationId xmlns:a16="http://schemas.microsoft.com/office/drawing/2014/main" id="{43F930A9-34E2-464A-86A6-7631CC02A513}"/>
              </a:ext>
            </a:extLst>
          </p:cNvPr>
          <p:cNvSpPr>
            <a:spLocks noGrp="1"/>
          </p:cNvSpPr>
          <p:nvPr>
            <p:ph type="dgm" sz="quarter" idx="68" hasCustomPrompt="1"/>
          </p:nvPr>
        </p:nvSpPr>
        <p:spPr>
          <a:xfrm>
            <a:off x="6392836" y="238240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48EC371A-BEA4-E347-B435-31D68E3B28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92346" y="238193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0C966EDD-8DD2-EF4E-8FDF-BEBC82810A1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28969" y="238193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7" name="Text Placeholder 13">
            <a:extLst>
              <a:ext uri="{FF2B5EF4-FFF2-40B4-BE49-F238E27FC236}">
                <a16:creationId xmlns:a16="http://schemas.microsoft.com/office/drawing/2014/main" id="{8B3297F5-1D85-C14A-B604-E06F2AE48BF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392346" y="273910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8" name="Text Placeholder 13">
            <a:extLst>
              <a:ext uri="{FF2B5EF4-FFF2-40B4-BE49-F238E27FC236}">
                <a16:creationId xmlns:a16="http://schemas.microsoft.com/office/drawing/2014/main" id="{7CAA2403-C340-0049-A8E5-3C2D367092E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728969" y="273910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9" name="SmartArt Placeholder 62">
            <a:extLst>
              <a:ext uri="{FF2B5EF4-FFF2-40B4-BE49-F238E27FC236}">
                <a16:creationId xmlns:a16="http://schemas.microsoft.com/office/drawing/2014/main" id="{AEF3D2FB-E031-A543-BDE7-F33EC8422DD0}"/>
              </a:ext>
            </a:extLst>
          </p:cNvPr>
          <p:cNvSpPr>
            <a:spLocks noGrp="1"/>
          </p:cNvSpPr>
          <p:nvPr>
            <p:ph type="dgm" sz="quarter" idx="73" hasCustomPrompt="1"/>
          </p:nvPr>
        </p:nvSpPr>
        <p:spPr>
          <a:xfrm>
            <a:off x="6392836" y="309531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00" name="Text Placeholder 13">
            <a:extLst>
              <a:ext uri="{FF2B5EF4-FFF2-40B4-BE49-F238E27FC236}">
                <a16:creationId xmlns:a16="http://schemas.microsoft.com/office/drawing/2014/main" id="{857CD44E-2FDB-E047-A552-8CA495C45F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92346" y="309484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1" name="Text Placeholder 13">
            <a:extLst>
              <a:ext uri="{FF2B5EF4-FFF2-40B4-BE49-F238E27FC236}">
                <a16:creationId xmlns:a16="http://schemas.microsoft.com/office/drawing/2014/main" id="{46DE0E77-E34D-4742-AE57-A06AB4FEE44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28969" y="309484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2" name="Text Placeholder 13">
            <a:extLst>
              <a:ext uri="{FF2B5EF4-FFF2-40B4-BE49-F238E27FC236}">
                <a16:creationId xmlns:a16="http://schemas.microsoft.com/office/drawing/2014/main" id="{2707CEBD-B6A4-2041-8D36-FBB05C2891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392346" y="345201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3" name="Text Placeholder 13">
            <a:extLst>
              <a:ext uri="{FF2B5EF4-FFF2-40B4-BE49-F238E27FC236}">
                <a16:creationId xmlns:a16="http://schemas.microsoft.com/office/drawing/2014/main" id="{2E1BF832-9EDA-2A48-A7D3-B2BB6C9E55F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28969" y="345201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4" name="SmartArt Placeholder 62">
            <a:extLst>
              <a:ext uri="{FF2B5EF4-FFF2-40B4-BE49-F238E27FC236}">
                <a16:creationId xmlns:a16="http://schemas.microsoft.com/office/drawing/2014/main" id="{16A12CE5-6E1C-B94F-AFC8-2063D73F82D9}"/>
              </a:ext>
            </a:extLst>
          </p:cNvPr>
          <p:cNvSpPr>
            <a:spLocks noGrp="1"/>
          </p:cNvSpPr>
          <p:nvPr>
            <p:ph type="dgm" sz="quarter" idx="78" hasCustomPrompt="1"/>
          </p:nvPr>
        </p:nvSpPr>
        <p:spPr>
          <a:xfrm>
            <a:off x="6392836" y="3809439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05" name="Text Placeholder 13">
            <a:extLst>
              <a:ext uri="{FF2B5EF4-FFF2-40B4-BE49-F238E27FC236}">
                <a16:creationId xmlns:a16="http://schemas.microsoft.com/office/drawing/2014/main" id="{89CD92D7-39F9-3F42-AA2D-D6DD2C2CDE5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392346" y="380897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6" name="Text Placeholder 13">
            <a:extLst>
              <a:ext uri="{FF2B5EF4-FFF2-40B4-BE49-F238E27FC236}">
                <a16:creationId xmlns:a16="http://schemas.microsoft.com/office/drawing/2014/main" id="{6CAC9A07-BC03-0A4A-B842-3331895FE55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728969" y="380897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7" name="Text Placeholder 13">
            <a:extLst>
              <a:ext uri="{FF2B5EF4-FFF2-40B4-BE49-F238E27FC236}">
                <a16:creationId xmlns:a16="http://schemas.microsoft.com/office/drawing/2014/main" id="{58799F7A-9DC7-5046-9946-6F313D23499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92346" y="416614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8" name="Text Placeholder 13">
            <a:extLst>
              <a:ext uri="{FF2B5EF4-FFF2-40B4-BE49-F238E27FC236}">
                <a16:creationId xmlns:a16="http://schemas.microsoft.com/office/drawing/2014/main" id="{3AA6541C-8234-344B-AFB6-C87AE151354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28969" y="416614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9" name="SmartArt Placeholder 62">
            <a:extLst>
              <a:ext uri="{FF2B5EF4-FFF2-40B4-BE49-F238E27FC236}">
                <a16:creationId xmlns:a16="http://schemas.microsoft.com/office/drawing/2014/main" id="{4247C634-EDAB-E54C-8783-3222C82EA6E9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6392810" y="45346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10" name="Text Placeholder 13">
            <a:extLst>
              <a:ext uri="{FF2B5EF4-FFF2-40B4-BE49-F238E27FC236}">
                <a16:creationId xmlns:a16="http://schemas.microsoft.com/office/drawing/2014/main" id="{8F6F467F-C4AA-0447-9442-2E5651F8422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392320" y="45341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1" name="Text Placeholder 13">
            <a:extLst>
              <a:ext uri="{FF2B5EF4-FFF2-40B4-BE49-F238E27FC236}">
                <a16:creationId xmlns:a16="http://schemas.microsoft.com/office/drawing/2014/main" id="{8EA54117-BF2A-5641-9DAB-D86EFED900C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728943" y="45341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2" name="Text Placeholder 13">
            <a:extLst>
              <a:ext uri="{FF2B5EF4-FFF2-40B4-BE49-F238E27FC236}">
                <a16:creationId xmlns:a16="http://schemas.microsoft.com/office/drawing/2014/main" id="{F6D1CE01-8FB8-2D49-A82D-3A7F77DEE34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92320" y="48913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B5620BDA-BF20-F04E-A32F-FF5F4BC7BE4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728943" y="48913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4" name="SmartArt Placeholder 62">
            <a:extLst>
              <a:ext uri="{FF2B5EF4-FFF2-40B4-BE49-F238E27FC236}">
                <a16:creationId xmlns:a16="http://schemas.microsoft.com/office/drawing/2014/main" id="{B4721741-51FE-FE40-B652-63679F533AB4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6392810" y="5248738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15" name="Text Placeholder 13">
            <a:extLst>
              <a:ext uri="{FF2B5EF4-FFF2-40B4-BE49-F238E27FC236}">
                <a16:creationId xmlns:a16="http://schemas.microsoft.com/office/drawing/2014/main" id="{1C41AB08-283E-AB42-858C-A77C1A8AE9E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392320" y="524827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C19AE65C-AB52-F641-9C0B-46FA78506C5B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728943" y="524827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D42F5088-27FB-F64F-BF49-930374E98F2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392320" y="560544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8" name="Text Placeholder 13">
            <a:extLst>
              <a:ext uri="{FF2B5EF4-FFF2-40B4-BE49-F238E27FC236}">
                <a16:creationId xmlns:a16="http://schemas.microsoft.com/office/drawing/2014/main" id="{A173C30C-C36F-EF45-9C1C-B41E9CFBF869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728943" y="560544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55917812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7269734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Schedule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1983209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DFBA8BCA-E875-7F4E-A834-2591308989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78543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82088DE0-7429-344A-BF59-ED6FCA6FBC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47225" y="237548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1" name="Text Placeholder 13">
            <a:extLst>
              <a:ext uri="{FF2B5EF4-FFF2-40B4-BE49-F238E27FC236}">
                <a16:creationId xmlns:a16="http://schemas.microsoft.com/office/drawing/2014/main" id="{C0CC2A2E-61DE-634A-81F9-F6E9D6EDC46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7199" y="2761545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F8E8D78C-FD43-6B47-BFA3-A5FF653884E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47198" y="3144676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7" name="Text Placeholder 13">
            <a:extLst>
              <a:ext uri="{FF2B5EF4-FFF2-40B4-BE49-F238E27FC236}">
                <a16:creationId xmlns:a16="http://schemas.microsoft.com/office/drawing/2014/main" id="{F67A0A54-1919-1246-8F14-6B773854ED8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47225" y="352735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CB96053-D343-1E4C-80AB-F27FEA3D1CA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47225" y="3907632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8036E36E-DAF0-F94C-9F52-6EAFFF05D72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47199" y="4288250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0" name="Text Placeholder 13">
            <a:extLst>
              <a:ext uri="{FF2B5EF4-FFF2-40B4-BE49-F238E27FC236}">
                <a16:creationId xmlns:a16="http://schemas.microsoft.com/office/drawing/2014/main" id="{4F3CA523-45DB-144C-9A6E-4A6EA68FF8F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7198" y="467138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9AE82DBE-F207-EA45-B231-DEE98C7C3BA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7225" y="5053608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F8900B26-515F-674A-B4B6-B9CBBE078F8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47225" y="5428123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3" name="Text Placeholder 13">
            <a:extLst>
              <a:ext uri="{FF2B5EF4-FFF2-40B4-BE49-F238E27FC236}">
                <a16:creationId xmlns:a16="http://schemas.microsoft.com/office/drawing/2014/main" id="{8182585A-9232-A041-8859-86194597BA1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7199" y="580781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47" name="Text Placeholder 13">
            <a:extLst>
              <a:ext uri="{FF2B5EF4-FFF2-40B4-BE49-F238E27FC236}">
                <a16:creationId xmlns:a16="http://schemas.microsoft.com/office/drawing/2014/main" id="{FA0791B6-7F06-0944-A97B-01E9E43D3F8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78692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8" name="Text Placeholder 13">
            <a:extLst>
              <a:ext uri="{FF2B5EF4-FFF2-40B4-BE49-F238E27FC236}">
                <a16:creationId xmlns:a16="http://schemas.microsoft.com/office/drawing/2014/main" id="{620FFA3F-315D-5148-9C9F-8E4B80422BB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78840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9" name="Text Placeholder 13">
            <a:extLst>
              <a:ext uri="{FF2B5EF4-FFF2-40B4-BE49-F238E27FC236}">
                <a16:creationId xmlns:a16="http://schemas.microsoft.com/office/drawing/2014/main" id="{A9631397-CB8B-A942-89F3-AA6D9F99144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78989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0" name="Text Placeholder 13">
            <a:extLst>
              <a:ext uri="{FF2B5EF4-FFF2-40B4-BE49-F238E27FC236}">
                <a16:creationId xmlns:a16="http://schemas.microsoft.com/office/drawing/2014/main" id="{5AADC139-7C18-A945-8888-BB29AB7271B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79137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1" name="Text Placeholder 13">
            <a:extLst>
              <a:ext uri="{FF2B5EF4-FFF2-40B4-BE49-F238E27FC236}">
                <a16:creationId xmlns:a16="http://schemas.microsoft.com/office/drawing/2014/main" id="{4BFB230B-36C7-C54B-9BF3-334120B9335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9286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2" name="Text Placeholder 13">
            <a:extLst>
              <a:ext uri="{FF2B5EF4-FFF2-40B4-BE49-F238E27FC236}">
                <a16:creationId xmlns:a16="http://schemas.microsoft.com/office/drawing/2014/main" id="{CA9FB207-E614-D04F-85D5-AC05A06942D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79434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3" name="Text Placeholder 13">
            <a:extLst>
              <a:ext uri="{FF2B5EF4-FFF2-40B4-BE49-F238E27FC236}">
                <a16:creationId xmlns:a16="http://schemas.microsoft.com/office/drawing/2014/main" id="{C46DF494-10DA-ED47-A97E-B90C2D7D671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79583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4" name="Text Placeholder 13">
            <a:extLst>
              <a:ext uri="{FF2B5EF4-FFF2-40B4-BE49-F238E27FC236}">
                <a16:creationId xmlns:a16="http://schemas.microsoft.com/office/drawing/2014/main" id="{0F8B7831-37F7-B547-B21B-8BDF5FFFE04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79731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5" name="Text Placeholder 13">
            <a:extLst>
              <a:ext uri="{FF2B5EF4-FFF2-40B4-BE49-F238E27FC236}">
                <a16:creationId xmlns:a16="http://schemas.microsoft.com/office/drawing/2014/main" id="{D625DF05-5606-604F-B453-D21A60E7D55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79880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D3904BEC-59C0-9D43-99B5-CA3295CCBA64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178639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59" name="SmartArt Placeholder 4">
            <a:extLst>
              <a:ext uri="{FF2B5EF4-FFF2-40B4-BE49-F238E27FC236}">
                <a16:creationId xmlns:a16="http://schemas.microsoft.com/office/drawing/2014/main" id="{500C9191-DB47-2E4E-87A8-05477F83D34A}"/>
              </a:ext>
            </a:extLst>
          </p:cNvPr>
          <p:cNvSpPr>
            <a:spLocks noGrp="1"/>
          </p:cNvSpPr>
          <p:nvPr>
            <p:ph type="dgm" sz="quarter" idx="84" hasCustomPrompt="1"/>
          </p:nvPr>
        </p:nvSpPr>
        <p:spPr>
          <a:xfrm>
            <a:off x="178639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0" name="SmartArt Placeholder 4">
            <a:extLst>
              <a:ext uri="{FF2B5EF4-FFF2-40B4-BE49-F238E27FC236}">
                <a16:creationId xmlns:a16="http://schemas.microsoft.com/office/drawing/2014/main" id="{BE2B7141-0CE5-784F-9DA5-C445AF4F51C7}"/>
              </a:ext>
            </a:extLst>
          </p:cNvPr>
          <p:cNvSpPr>
            <a:spLocks noGrp="1"/>
          </p:cNvSpPr>
          <p:nvPr>
            <p:ph type="dgm" sz="quarter" idx="85" hasCustomPrompt="1"/>
          </p:nvPr>
        </p:nvSpPr>
        <p:spPr>
          <a:xfrm>
            <a:off x="178543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1" name="SmartArt Placeholder 4">
            <a:extLst>
              <a:ext uri="{FF2B5EF4-FFF2-40B4-BE49-F238E27FC236}">
                <a16:creationId xmlns:a16="http://schemas.microsoft.com/office/drawing/2014/main" id="{AF93DD85-9FE9-AF45-BEC9-783B65A434D2}"/>
              </a:ext>
            </a:extLst>
          </p:cNvPr>
          <p:cNvSpPr>
            <a:spLocks noGrp="1"/>
          </p:cNvSpPr>
          <p:nvPr>
            <p:ph type="dgm" sz="quarter" idx="86" hasCustomPrompt="1"/>
          </p:nvPr>
        </p:nvSpPr>
        <p:spPr>
          <a:xfrm>
            <a:off x="178543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2" name="SmartArt Placeholder 4">
            <a:extLst>
              <a:ext uri="{FF2B5EF4-FFF2-40B4-BE49-F238E27FC236}">
                <a16:creationId xmlns:a16="http://schemas.microsoft.com/office/drawing/2014/main" id="{62413477-E4D6-604B-8561-735A7FE8E62C}"/>
              </a:ext>
            </a:extLst>
          </p:cNvPr>
          <p:cNvSpPr>
            <a:spLocks noGrp="1"/>
          </p:cNvSpPr>
          <p:nvPr>
            <p:ph type="dgm" sz="quarter" idx="87" hasCustomPrompt="1"/>
          </p:nvPr>
        </p:nvSpPr>
        <p:spPr>
          <a:xfrm>
            <a:off x="178543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3" name="SmartArt Placeholder 4">
            <a:extLst>
              <a:ext uri="{FF2B5EF4-FFF2-40B4-BE49-F238E27FC236}">
                <a16:creationId xmlns:a16="http://schemas.microsoft.com/office/drawing/2014/main" id="{9983299C-7BDE-FE4C-BC8E-07A0FB9F0F28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178639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4" name="SmartArt Placeholder 4">
            <a:extLst>
              <a:ext uri="{FF2B5EF4-FFF2-40B4-BE49-F238E27FC236}">
                <a16:creationId xmlns:a16="http://schemas.microsoft.com/office/drawing/2014/main" id="{D2685EAF-DD01-7B41-B692-81ED7A6EF129}"/>
              </a:ext>
            </a:extLst>
          </p:cNvPr>
          <p:cNvSpPr>
            <a:spLocks noGrp="1"/>
          </p:cNvSpPr>
          <p:nvPr>
            <p:ph type="dgm" sz="quarter" idx="89" hasCustomPrompt="1"/>
          </p:nvPr>
        </p:nvSpPr>
        <p:spPr>
          <a:xfrm>
            <a:off x="178639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5" name="SmartArt Placeholder 4">
            <a:extLst>
              <a:ext uri="{FF2B5EF4-FFF2-40B4-BE49-F238E27FC236}">
                <a16:creationId xmlns:a16="http://schemas.microsoft.com/office/drawing/2014/main" id="{663BB0E7-3FAD-A94B-870F-A63E1066FC00}"/>
              </a:ext>
            </a:extLst>
          </p:cNvPr>
          <p:cNvSpPr>
            <a:spLocks noGrp="1"/>
          </p:cNvSpPr>
          <p:nvPr>
            <p:ph type="dgm" sz="quarter" idx="90" hasCustomPrompt="1"/>
          </p:nvPr>
        </p:nvSpPr>
        <p:spPr>
          <a:xfrm>
            <a:off x="178543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6" name="SmartArt Placeholder 4">
            <a:extLst>
              <a:ext uri="{FF2B5EF4-FFF2-40B4-BE49-F238E27FC236}">
                <a16:creationId xmlns:a16="http://schemas.microsoft.com/office/drawing/2014/main" id="{25A2B122-C044-9548-AF69-A284ABAE8F1B}"/>
              </a:ext>
            </a:extLst>
          </p:cNvPr>
          <p:cNvSpPr>
            <a:spLocks noGrp="1"/>
          </p:cNvSpPr>
          <p:nvPr>
            <p:ph type="dgm" sz="quarter" idx="91" hasCustomPrompt="1"/>
          </p:nvPr>
        </p:nvSpPr>
        <p:spPr>
          <a:xfrm>
            <a:off x="178543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7" name="SmartArt Placeholder 4">
            <a:extLst>
              <a:ext uri="{FF2B5EF4-FFF2-40B4-BE49-F238E27FC236}">
                <a16:creationId xmlns:a16="http://schemas.microsoft.com/office/drawing/2014/main" id="{3C40608E-A908-0B44-914B-774ABA03C7D2}"/>
              </a:ext>
            </a:extLst>
          </p:cNvPr>
          <p:cNvSpPr>
            <a:spLocks noGrp="1"/>
          </p:cNvSpPr>
          <p:nvPr>
            <p:ph type="dgm" sz="quarter" idx="92" hasCustomPrompt="1"/>
          </p:nvPr>
        </p:nvSpPr>
        <p:spPr>
          <a:xfrm>
            <a:off x="178543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8" name="SmartArt Placeholder 4">
            <a:extLst>
              <a:ext uri="{FF2B5EF4-FFF2-40B4-BE49-F238E27FC236}">
                <a16:creationId xmlns:a16="http://schemas.microsoft.com/office/drawing/2014/main" id="{CC0231FA-B974-6E40-9CE2-5328B94056B4}"/>
              </a:ext>
            </a:extLst>
          </p:cNvPr>
          <p:cNvSpPr>
            <a:spLocks noGrp="1"/>
          </p:cNvSpPr>
          <p:nvPr>
            <p:ph type="dgm" sz="quarter" idx="93" hasCustomPrompt="1"/>
          </p:nvPr>
        </p:nvSpPr>
        <p:spPr>
          <a:xfrm>
            <a:off x="178542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9" name="SmartArt Placeholder 4">
            <a:extLst>
              <a:ext uri="{FF2B5EF4-FFF2-40B4-BE49-F238E27FC236}">
                <a16:creationId xmlns:a16="http://schemas.microsoft.com/office/drawing/2014/main" id="{D79BBA93-C843-D643-AC6D-85070713BA87}"/>
              </a:ext>
            </a:extLst>
          </p:cNvPr>
          <p:cNvSpPr>
            <a:spLocks noGrp="1"/>
          </p:cNvSpPr>
          <p:nvPr>
            <p:ph type="dgm" sz="quarter" idx="94" hasCustomPrompt="1"/>
          </p:nvPr>
        </p:nvSpPr>
        <p:spPr>
          <a:xfrm>
            <a:off x="278788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0" name="SmartArt Placeholder 4">
            <a:extLst>
              <a:ext uri="{FF2B5EF4-FFF2-40B4-BE49-F238E27FC236}">
                <a16:creationId xmlns:a16="http://schemas.microsoft.com/office/drawing/2014/main" id="{9D7BC1DD-C984-E948-9914-FA1BC0FBA72E}"/>
              </a:ext>
            </a:extLst>
          </p:cNvPr>
          <p:cNvSpPr>
            <a:spLocks noGrp="1"/>
          </p:cNvSpPr>
          <p:nvPr>
            <p:ph type="dgm" sz="quarter" idx="95" hasCustomPrompt="1"/>
          </p:nvPr>
        </p:nvSpPr>
        <p:spPr>
          <a:xfrm>
            <a:off x="278788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1" name="SmartArt Placeholder 4">
            <a:extLst>
              <a:ext uri="{FF2B5EF4-FFF2-40B4-BE49-F238E27FC236}">
                <a16:creationId xmlns:a16="http://schemas.microsoft.com/office/drawing/2014/main" id="{7849389C-350B-2641-B19E-9B52E56C437A}"/>
              </a:ext>
            </a:extLst>
          </p:cNvPr>
          <p:cNvSpPr>
            <a:spLocks noGrp="1"/>
          </p:cNvSpPr>
          <p:nvPr>
            <p:ph type="dgm" sz="quarter" idx="96" hasCustomPrompt="1"/>
          </p:nvPr>
        </p:nvSpPr>
        <p:spPr>
          <a:xfrm>
            <a:off x="278692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2" name="SmartArt Placeholder 4">
            <a:extLst>
              <a:ext uri="{FF2B5EF4-FFF2-40B4-BE49-F238E27FC236}">
                <a16:creationId xmlns:a16="http://schemas.microsoft.com/office/drawing/2014/main" id="{44BD863E-C021-7F42-9548-5E52FD272041}"/>
              </a:ext>
            </a:extLst>
          </p:cNvPr>
          <p:cNvSpPr>
            <a:spLocks noGrp="1"/>
          </p:cNvSpPr>
          <p:nvPr>
            <p:ph type="dgm" sz="quarter" idx="97" hasCustomPrompt="1"/>
          </p:nvPr>
        </p:nvSpPr>
        <p:spPr>
          <a:xfrm>
            <a:off x="278692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3" name="SmartArt Placeholder 4">
            <a:extLst>
              <a:ext uri="{FF2B5EF4-FFF2-40B4-BE49-F238E27FC236}">
                <a16:creationId xmlns:a16="http://schemas.microsoft.com/office/drawing/2014/main" id="{018CD05D-A1B7-D645-8E14-CBAE8623AE35}"/>
              </a:ext>
            </a:extLst>
          </p:cNvPr>
          <p:cNvSpPr>
            <a:spLocks noGrp="1"/>
          </p:cNvSpPr>
          <p:nvPr>
            <p:ph type="dgm" sz="quarter" idx="98" hasCustomPrompt="1"/>
          </p:nvPr>
        </p:nvSpPr>
        <p:spPr>
          <a:xfrm>
            <a:off x="278692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4" name="SmartArt Placeholder 4">
            <a:extLst>
              <a:ext uri="{FF2B5EF4-FFF2-40B4-BE49-F238E27FC236}">
                <a16:creationId xmlns:a16="http://schemas.microsoft.com/office/drawing/2014/main" id="{FF41A869-AF4A-ED4A-A707-31D2E468D15C}"/>
              </a:ext>
            </a:extLst>
          </p:cNvPr>
          <p:cNvSpPr>
            <a:spLocks noGrp="1"/>
          </p:cNvSpPr>
          <p:nvPr>
            <p:ph type="dgm" sz="quarter" idx="99" hasCustomPrompt="1"/>
          </p:nvPr>
        </p:nvSpPr>
        <p:spPr>
          <a:xfrm>
            <a:off x="278788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5" name="SmartArt Placeholder 4">
            <a:extLst>
              <a:ext uri="{FF2B5EF4-FFF2-40B4-BE49-F238E27FC236}">
                <a16:creationId xmlns:a16="http://schemas.microsoft.com/office/drawing/2014/main" id="{DB7AD519-B4B0-4940-95E0-884A342B4BAC}"/>
              </a:ext>
            </a:extLst>
          </p:cNvPr>
          <p:cNvSpPr>
            <a:spLocks noGrp="1"/>
          </p:cNvSpPr>
          <p:nvPr>
            <p:ph type="dgm" sz="quarter" idx="100" hasCustomPrompt="1"/>
          </p:nvPr>
        </p:nvSpPr>
        <p:spPr>
          <a:xfrm>
            <a:off x="278788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6" name="SmartArt Placeholder 4">
            <a:extLst>
              <a:ext uri="{FF2B5EF4-FFF2-40B4-BE49-F238E27FC236}">
                <a16:creationId xmlns:a16="http://schemas.microsoft.com/office/drawing/2014/main" id="{E678F0D9-4130-8841-9E45-2C9045B5151E}"/>
              </a:ext>
            </a:extLst>
          </p:cNvPr>
          <p:cNvSpPr>
            <a:spLocks noGrp="1"/>
          </p:cNvSpPr>
          <p:nvPr>
            <p:ph type="dgm" sz="quarter" idx="101" hasCustomPrompt="1"/>
          </p:nvPr>
        </p:nvSpPr>
        <p:spPr>
          <a:xfrm>
            <a:off x="278692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7" name="SmartArt Placeholder 4">
            <a:extLst>
              <a:ext uri="{FF2B5EF4-FFF2-40B4-BE49-F238E27FC236}">
                <a16:creationId xmlns:a16="http://schemas.microsoft.com/office/drawing/2014/main" id="{B84D953F-EED7-E842-B0A4-0924E81FC51C}"/>
              </a:ext>
            </a:extLst>
          </p:cNvPr>
          <p:cNvSpPr>
            <a:spLocks noGrp="1"/>
          </p:cNvSpPr>
          <p:nvPr>
            <p:ph type="dgm" sz="quarter" idx="102" hasCustomPrompt="1"/>
          </p:nvPr>
        </p:nvSpPr>
        <p:spPr>
          <a:xfrm>
            <a:off x="278692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8" name="SmartArt Placeholder 4">
            <a:extLst>
              <a:ext uri="{FF2B5EF4-FFF2-40B4-BE49-F238E27FC236}">
                <a16:creationId xmlns:a16="http://schemas.microsoft.com/office/drawing/2014/main" id="{391C7F12-8563-7147-A182-06963DF78063}"/>
              </a:ext>
            </a:extLst>
          </p:cNvPr>
          <p:cNvSpPr>
            <a:spLocks noGrp="1"/>
          </p:cNvSpPr>
          <p:nvPr>
            <p:ph type="dgm" sz="quarter" idx="103" hasCustomPrompt="1"/>
          </p:nvPr>
        </p:nvSpPr>
        <p:spPr>
          <a:xfrm>
            <a:off x="278692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9" name="SmartArt Placeholder 4">
            <a:extLst>
              <a:ext uri="{FF2B5EF4-FFF2-40B4-BE49-F238E27FC236}">
                <a16:creationId xmlns:a16="http://schemas.microsoft.com/office/drawing/2014/main" id="{4E33A558-F664-9E40-9E57-03ABAAD8C1BF}"/>
              </a:ext>
            </a:extLst>
          </p:cNvPr>
          <p:cNvSpPr>
            <a:spLocks noGrp="1"/>
          </p:cNvSpPr>
          <p:nvPr>
            <p:ph type="dgm" sz="quarter" idx="104" hasCustomPrompt="1"/>
          </p:nvPr>
        </p:nvSpPr>
        <p:spPr>
          <a:xfrm>
            <a:off x="278692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0" name="SmartArt Placeholder 4">
            <a:extLst>
              <a:ext uri="{FF2B5EF4-FFF2-40B4-BE49-F238E27FC236}">
                <a16:creationId xmlns:a16="http://schemas.microsoft.com/office/drawing/2014/main" id="{916BED62-0FC3-334A-A7F3-77DB9AE0FCF5}"/>
              </a:ext>
            </a:extLst>
          </p:cNvPr>
          <p:cNvSpPr>
            <a:spLocks noGrp="1"/>
          </p:cNvSpPr>
          <p:nvPr>
            <p:ph type="dgm" sz="quarter" idx="105" hasCustomPrompt="1"/>
          </p:nvPr>
        </p:nvSpPr>
        <p:spPr>
          <a:xfrm>
            <a:off x="378839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1" name="SmartArt Placeholder 4">
            <a:extLst>
              <a:ext uri="{FF2B5EF4-FFF2-40B4-BE49-F238E27FC236}">
                <a16:creationId xmlns:a16="http://schemas.microsoft.com/office/drawing/2014/main" id="{16BF0D1D-21D4-0D4E-ABBB-3EA23D0C4856}"/>
              </a:ext>
            </a:extLst>
          </p:cNvPr>
          <p:cNvSpPr>
            <a:spLocks noGrp="1"/>
          </p:cNvSpPr>
          <p:nvPr>
            <p:ph type="dgm" sz="quarter" idx="106" hasCustomPrompt="1"/>
          </p:nvPr>
        </p:nvSpPr>
        <p:spPr>
          <a:xfrm>
            <a:off x="378839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2" name="SmartArt Placeholder 4">
            <a:extLst>
              <a:ext uri="{FF2B5EF4-FFF2-40B4-BE49-F238E27FC236}">
                <a16:creationId xmlns:a16="http://schemas.microsoft.com/office/drawing/2014/main" id="{BF7546C5-8A43-C445-9E48-DBDD6EB51829}"/>
              </a:ext>
            </a:extLst>
          </p:cNvPr>
          <p:cNvSpPr>
            <a:spLocks noGrp="1"/>
          </p:cNvSpPr>
          <p:nvPr>
            <p:ph type="dgm" sz="quarter" idx="107" hasCustomPrompt="1"/>
          </p:nvPr>
        </p:nvSpPr>
        <p:spPr>
          <a:xfrm>
            <a:off x="378743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3" name="SmartArt Placeholder 4">
            <a:extLst>
              <a:ext uri="{FF2B5EF4-FFF2-40B4-BE49-F238E27FC236}">
                <a16:creationId xmlns:a16="http://schemas.microsoft.com/office/drawing/2014/main" id="{1A5C5A92-7675-E64E-AAFE-1B291D090C9D}"/>
              </a:ext>
            </a:extLst>
          </p:cNvPr>
          <p:cNvSpPr>
            <a:spLocks noGrp="1"/>
          </p:cNvSpPr>
          <p:nvPr>
            <p:ph type="dgm" sz="quarter" idx="108" hasCustomPrompt="1"/>
          </p:nvPr>
        </p:nvSpPr>
        <p:spPr>
          <a:xfrm>
            <a:off x="378743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4" name="SmartArt Placeholder 4">
            <a:extLst>
              <a:ext uri="{FF2B5EF4-FFF2-40B4-BE49-F238E27FC236}">
                <a16:creationId xmlns:a16="http://schemas.microsoft.com/office/drawing/2014/main" id="{4CD87507-D51F-D943-9F1D-78B5F84F6A84}"/>
              </a:ext>
            </a:extLst>
          </p:cNvPr>
          <p:cNvSpPr>
            <a:spLocks noGrp="1"/>
          </p:cNvSpPr>
          <p:nvPr>
            <p:ph type="dgm" sz="quarter" idx="109" hasCustomPrompt="1"/>
          </p:nvPr>
        </p:nvSpPr>
        <p:spPr>
          <a:xfrm>
            <a:off x="378743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5" name="SmartArt Placeholder 4">
            <a:extLst>
              <a:ext uri="{FF2B5EF4-FFF2-40B4-BE49-F238E27FC236}">
                <a16:creationId xmlns:a16="http://schemas.microsoft.com/office/drawing/2014/main" id="{D85DDFE5-3D19-5D47-A6F6-F25A9A1FE799}"/>
              </a:ext>
            </a:extLst>
          </p:cNvPr>
          <p:cNvSpPr>
            <a:spLocks noGrp="1"/>
          </p:cNvSpPr>
          <p:nvPr>
            <p:ph type="dgm" sz="quarter" idx="110" hasCustomPrompt="1"/>
          </p:nvPr>
        </p:nvSpPr>
        <p:spPr>
          <a:xfrm>
            <a:off x="378839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6" name="SmartArt Placeholder 4">
            <a:extLst>
              <a:ext uri="{FF2B5EF4-FFF2-40B4-BE49-F238E27FC236}">
                <a16:creationId xmlns:a16="http://schemas.microsoft.com/office/drawing/2014/main" id="{44E4D983-9DE2-5744-ABBB-825463238FB3}"/>
              </a:ext>
            </a:extLst>
          </p:cNvPr>
          <p:cNvSpPr>
            <a:spLocks noGrp="1"/>
          </p:cNvSpPr>
          <p:nvPr>
            <p:ph type="dgm" sz="quarter" idx="111" hasCustomPrompt="1"/>
          </p:nvPr>
        </p:nvSpPr>
        <p:spPr>
          <a:xfrm>
            <a:off x="378839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7" name="SmartArt Placeholder 4">
            <a:extLst>
              <a:ext uri="{FF2B5EF4-FFF2-40B4-BE49-F238E27FC236}">
                <a16:creationId xmlns:a16="http://schemas.microsoft.com/office/drawing/2014/main" id="{9BF4CDA6-7DA8-DB48-98B8-B64C6369E72F}"/>
              </a:ext>
            </a:extLst>
          </p:cNvPr>
          <p:cNvSpPr>
            <a:spLocks noGrp="1"/>
          </p:cNvSpPr>
          <p:nvPr>
            <p:ph type="dgm" sz="quarter" idx="112" hasCustomPrompt="1"/>
          </p:nvPr>
        </p:nvSpPr>
        <p:spPr>
          <a:xfrm>
            <a:off x="378743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8" name="SmartArt Placeholder 4">
            <a:extLst>
              <a:ext uri="{FF2B5EF4-FFF2-40B4-BE49-F238E27FC236}">
                <a16:creationId xmlns:a16="http://schemas.microsoft.com/office/drawing/2014/main" id="{3E2DF36D-B306-D347-8406-BF2CF8911F96}"/>
              </a:ext>
            </a:extLst>
          </p:cNvPr>
          <p:cNvSpPr>
            <a:spLocks noGrp="1"/>
          </p:cNvSpPr>
          <p:nvPr>
            <p:ph type="dgm" sz="quarter" idx="113" hasCustomPrompt="1"/>
          </p:nvPr>
        </p:nvSpPr>
        <p:spPr>
          <a:xfrm>
            <a:off x="378743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9" name="SmartArt Placeholder 4">
            <a:extLst>
              <a:ext uri="{FF2B5EF4-FFF2-40B4-BE49-F238E27FC236}">
                <a16:creationId xmlns:a16="http://schemas.microsoft.com/office/drawing/2014/main" id="{460B18FE-C455-2145-96B5-E11849A04484}"/>
              </a:ext>
            </a:extLst>
          </p:cNvPr>
          <p:cNvSpPr>
            <a:spLocks noGrp="1"/>
          </p:cNvSpPr>
          <p:nvPr>
            <p:ph type="dgm" sz="quarter" idx="114" hasCustomPrompt="1"/>
          </p:nvPr>
        </p:nvSpPr>
        <p:spPr>
          <a:xfrm>
            <a:off x="378743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0" name="SmartArt Placeholder 4">
            <a:extLst>
              <a:ext uri="{FF2B5EF4-FFF2-40B4-BE49-F238E27FC236}">
                <a16:creationId xmlns:a16="http://schemas.microsoft.com/office/drawing/2014/main" id="{433E13D3-E304-F54C-9AC3-14C32ECF8512}"/>
              </a:ext>
            </a:extLst>
          </p:cNvPr>
          <p:cNvSpPr>
            <a:spLocks noGrp="1"/>
          </p:cNvSpPr>
          <p:nvPr>
            <p:ph type="dgm" sz="quarter" idx="115" hasCustomPrompt="1"/>
          </p:nvPr>
        </p:nvSpPr>
        <p:spPr>
          <a:xfrm>
            <a:off x="378743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1" name="SmartArt Placeholder 4">
            <a:extLst>
              <a:ext uri="{FF2B5EF4-FFF2-40B4-BE49-F238E27FC236}">
                <a16:creationId xmlns:a16="http://schemas.microsoft.com/office/drawing/2014/main" id="{C6AF47DF-E4B8-C747-992A-627B6554E0BF}"/>
              </a:ext>
            </a:extLst>
          </p:cNvPr>
          <p:cNvSpPr>
            <a:spLocks noGrp="1"/>
          </p:cNvSpPr>
          <p:nvPr>
            <p:ph type="dgm" sz="quarter" idx="116" hasCustomPrompt="1"/>
          </p:nvPr>
        </p:nvSpPr>
        <p:spPr>
          <a:xfrm>
            <a:off x="478989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2" name="SmartArt Placeholder 4">
            <a:extLst>
              <a:ext uri="{FF2B5EF4-FFF2-40B4-BE49-F238E27FC236}">
                <a16:creationId xmlns:a16="http://schemas.microsoft.com/office/drawing/2014/main" id="{764BDE27-4A2F-4F47-8D1C-2B498C2E64D2}"/>
              </a:ext>
            </a:extLst>
          </p:cNvPr>
          <p:cNvSpPr>
            <a:spLocks noGrp="1"/>
          </p:cNvSpPr>
          <p:nvPr>
            <p:ph type="dgm" sz="quarter" idx="117" hasCustomPrompt="1"/>
          </p:nvPr>
        </p:nvSpPr>
        <p:spPr>
          <a:xfrm>
            <a:off x="478989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3" name="SmartArt Placeholder 4">
            <a:extLst>
              <a:ext uri="{FF2B5EF4-FFF2-40B4-BE49-F238E27FC236}">
                <a16:creationId xmlns:a16="http://schemas.microsoft.com/office/drawing/2014/main" id="{122AC16D-70B8-874C-8D09-522484050517}"/>
              </a:ext>
            </a:extLst>
          </p:cNvPr>
          <p:cNvSpPr>
            <a:spLocks noGrp="1"/>
          </p:cNvSpPr>
          <p:nvPr>
            <p:ph type="dgm" sz="quarter" idx="118" hasCustomPrompt="1"/>
          </p:nvPr>
        </p:nvSpPr>
        <p:spPr>
          <a:xfrm>
            <a:off x="478892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4" name="SmartArt Placeholder 4">
            <a:extLst>
              <a:ext uri="{FF2B5EF4-FFF2-40B4-BE49-F238E27FC236}">
                <a16:creationId xmlns:a16="http://schemas.microsoft.com/office/drawing/2014/main" id="{EC5D3DF6-8E7D-AC47-A408-8D2B15EC7446}"/>
              </a:ext>
            </a:extLst>
          </p:cNvPr>
          <p:cNvSpPr>
            <a:spLocks noGrp="1"/>
          </p:cNvSpPr>
          <p:nvPr>
            <p:ph type="dgm" sz="quarter" idx="119" hasCustomPrompt="1"/>
          </p:nvPr>
        </p:nvSpPr>
        <p:spPr>
          <a:xfrm>
            <a:off x="478892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5" name="SmartArt Placeholder 4">
            <a:extLst>
              <a:ext uri="{FF2B5EF4-FFF2-40B4-BE49-F238E27FC236}">
                <a16:creationId xmlns:a16="http://schemas.microsoft.com/office/drawing/2014/main" id="{6B2FE00D-4551-CC4E-8457-7470D3AC4A86}"/>
              </a:ext>
            </a:extLst>
          </p:cNvPr>
          <p:cNvSpPr>
            <a:spLocks noGrp="1"/>
          </p:cNvSpPr>
          <p:nvPr>
            <p:ph type="dgm" sz="quarter" idx="120" hasCustomPrompt="1"/>
          </p:nvPr>
        </p:nvSpPr>
        <p:spPr>
          <a:xfrm>
            <a:off x="478892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6" name="SmartArt Placeholder 4">
            <a:extLst>
              <a:ext uri="{FF2B5EF4-FFF2-40B4-BE49-F238E27FC236}">
                <a16:creationId xmlns:a16="http://schemas.microsoft.com/office/drawing/2014/main" id="{E45F01EB-F506-CA44-8609-36E750B62B82}"/>
              </a:ext>
            </a:extLst>
          </p:cNvPr>
          <p:cNvSpPr>
            <a:spLocks noGrp="1"/>
          </p:cNvSpPr>
          <p:nvPr>
            <p:ph type="dgm" sz="quarter" idx="121" hasCustomPrompt="1"/>
          </p:nvPr>
        </p:nvSpPr>
        <p:spPr>
          <a:xfrm>
            <a:off x="478988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7" name="SmartArt Placeholder 4">
            <a:extLst>
              <a:ext uri="{FF2B5EF4-FFF2-40B4-BE49-F238E27FC236}">
                <a16:creationId xmlns:a16="http://schemas.microsoft.com/office/drawing/2014/main" id="{4770998F-81F2-B04B-A143-7471E0A1370F}"/>
              </a:ext>
            </a:extLst>
          </p:cNvPr>
          <p:cNvSpPr>
            <a:spLocks noGrp="1"/>
          </p:cNvSpPr>
          <p:nvPr>
            <p:ph type="dgm" sz="quarter" idx="122" hasCustomPrompt="1"/>
          </p:nvPr>
        </p:nvSpPr>
        <p:spPr>
          <a:xfrm>
            <a:off x="478988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8" name="SmartArt Placeholder 4">
            <a:extLst>
              <a:ext uri="{FF2B5EF4-FFF2-40B4-BE49-F238E27FC236}">
                <a16:creationId xmlns:a16="http://schemas.microsoft.com/office/drawing/2014/main" id="{02A0E6DF-3AC0-B14B-B9B0-1CD205FB04FA}"/>
              </a:ext>
            </a:extLst>
          </p:cNvPr>
          <p:cNvSpPr>
            <a:spLocks noGrp="1"/>
          </p:cNvSpPr>
          <p:nvPr>
            <p:ph type="dgm" sz="quarter" idx="123" hasCustomPrompt="1"/>
          </p:nvPr>
        </p:nvSpPr>
        <p:spPr>
          <a:xfrm>
            <a:off x="478892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9" name="SmartArt Placeholder 4">
            <a:extLst>
              <a:ext uri="{FF2B5EF4-FFF2-40B4-BE49-F238E27FC236}">
                <a16:creationId xmlns:a16="http://schemas.microsoft.com/office/drawing/2014/main" id="{1F3AD946-5815-4545-8E78-036155DA70E1}"/>
              </a:ext>
            </a:extLst>
          </p:cNvPr>
          <p:cNvSpPr>
            <a:spLocks noGrp="1"/>
          </p:cNvSpPr>
          <p:nvPr>
            <p:ph type="dgm" sz="quarter" idx="124" hasCustomPrompt="1"/>
          </p:nvPr>
        </p:nvSpPr>
        <p:spPr>
          <a:xfrm>
            <a:off x="478892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0" name="SmartArt Placeholder 4">
            <a:extLst>
              <a:ext uri="{FF2B5EF4-FFF2-40B4-BE49-F238E27FC236}">
                <a16:creationId xmlns:a16="http://schemas.microsoft.com/office/drawing/2014/main" id="{76842FE0-72D1-0242-9D9C-E82AD09E5E6C}"/>
              </a:ext>
            </a:extLst>
          </p:cNvPr>
          <p:cNvSpPr>
            <a:spLocks noGrp="1"/>
          </p:cNvSpPr>
          <p:nvPr>
            <p:ph type="dgm" sz="quarter" idx="125" hasCustomPrompt="1"/>
          </p:nvPr>
        </p:nvSpPr>
        <p:spPr>
          <a:xfrm>
            <a:off x="478892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1" name="SmartArt Placeholder 4">
            <a:extLst>
              <a:ext uri="{FF2B5EF4-FFF2-40B4-BE49-F238E27FC236}">
                <a16:creationId xmlns:a16="http://schemas.microsoft.com/office/drawing/2014/main" id="{1E609B16-F04A-EF43-8117-E141BBCF5688}"/>
              </a:ext>
            </a:extLst>
          </p:cNvPr>
          <p:cNvSpPr>
            <a:spLocks noGrp="1"/>
          </p:cNvSpPr>
          <p:nvPr>
            <p:ph type="dgm" sz="quarter" idx="126" hasCustomPrompt="1"/>
          </p:nvPr>
        </p:nvSpPr>
        <p:spPr>
          <a:xfrm>
            <a:off x="478892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2" name="SmartArt Placeholder 4">
            <a:extLst>
              <a:ext uri="{FF2B5EF4-FFF2-40B4-BE49-F238E27FC236}">
                <a16:creationId xmlns:a16="http://schemas.microsoft.com/office/drawing/2014/main" id="{490D0BBB-2055-DC49-8068-131C98DB1F0B}"/>
              </a:ext>
            </a:extLst>
          </p:cNvPr>
          <p:cNvSpPr>
            <a:spLocks noGrp="1"/>
          </p:cNvSpPr>
          <p:nvPr>
            <p:ph type="dgm" sz="quarter" idx="127" hasCustomPrompt="1"/>
          </p:nvPr>
        </p:nvSpPr>
        <p:spPr>
          <a:xfrm>
            <a:off x="5792332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3" name="SmartArt Placeholder 4">
            <a:extLst>
              <a:ext uri="{FF2B5EF4-FFF2-40B4-BE49-F238E27FC236}">
                <a16:creationId xmlns:a16="http://schemas.microsoft.com/office/drawing/2014/main" id="{6E3FCBC1-06D6-B04F-B660-6B6DE2F49860}"/>
              </a:ext>
            </a:extLst>
          </p:cNvPr>
          <p:cNvSpPr>
            <a:spLocks noGrp="1"/>
          </p:cNvSpPr>
          <p:nvPr>
            <p:ph type="dgm" sz="quarter" idx="128" hasCustomPrompt="1"/>
          </p:nvPr>
        </p:nvSpPr>
        <p:spPr>
          <a:xfrm>
            <a:off x="5792332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4" name="SmartArt Placeholder 4">
            <a:extLst>
              <a:ext uri="{FF2B5EF4-FFF2-40B4-BE49-F238E27FC236}">
                <a16:creationId xmlns:a16="http://schemas.microsoft.com/office/drawing/2014/main" id="{C47C8B1A-7F93-B649-A7BC-746AF33C57D6}"/>
              </a:ext>
            </a:extLst>
          </p:cNvPr>
          <p:cNvSpPr>
            <a:spLocks noGrp="1"/>
          </p:cNvSpPr>
          <p:nvPr>
            <p:ph type="dgm" sz="quarter" idx="129" hasCustomPrompt="1"/>
          </p:nvPr>
        </p:nvSpPr>
        <p:spPr>
          <a:xfrm>
            <a:off x="5791366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5" name="SmartArt Placeholder 4">
            <a:extLst>
              <a:ext uri="{FF2B5EF4-FFF2-40B4-BE49-F238E27FC236}">
                <a16:creationId xmlns:a16="http://schemas.microsoft.com/office/drawing/2014/main" id="{CBF5AB7D-08C7-4441-94B1-431D5C826026}"/>
              </a:ext>
            </a:extLst>
          </p:cNvPr>
          <p:cNvSpPr>
            <a:spLocks noGrp="1"/>
          </p:cNvSpPr>
          <p:nvPr>
            <p:ph type="dgm" sz="quarter" idx="130" hasCustomPrompt="1"/>
          </p:nvPr>
        </p:nvSpPr>
        <p:spPr>
          <a:xfrm>
            <a:off x="5791367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6" name="SmartArt Placeholder 4">
            <a:extLst>
              <a:ext uri="{FF2B5EF4-FFF2-40B4-BE49-F238E27FC236}">
                <a16:creationId xmlns:a16="http://schemas.microsoft.com/office/drawing/2014/main" id="{E96AB84F-1B01-484D-9D13-3267E5B43073}"/>
              </a:ext>
            </a:extLst>
          </p:cNvPr>
          <p:cNvSpPr>
            <a:spLocks noGrp="1"/>
          </p:cNvSpPr>
          <p:nvPr>
            <p:ph type="dgm" sz="quarter" idx="131" hasCustomPrompt="1"/>
          </p:nvPr>
        </p:nvSpPr>
        <p:spPr>
          <a:xfrm>
            <a:off x="5791368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7" name="SmartArt Placeholder 4">
            <a:extLst>
              <a:ext uri="{FF2B5EF4-FFF2-40B4-BE49-F238E27FC236}">
                <a16:creationId xmlns:a16="http://schemas.microsoft.com/office/drawing/2014/main" id="{60F2E4F9-64FF-5649-A510-6630935E4E76}"/>
              </a:ext>
            </a:extLst>
          </p:cNvPr>
          <p:cNvSpPr>
            <a:spLocks noGrp="1"/>
          </p:cNvSpPr>
          <p:nvPr>
            <p:ph type="dgm" sz="quarter" idx="132" hasCustomPrompt="1"/>
          </p:nvPr>
        </p:nvSpPr>
        <p:spPr>
          <a:xfrm>
            <a:off x="5792330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8" name="SmartArt Placeholder 4">
            <a:extLst>
              <a:ext uri="{FF2B5EF4-FFF2-40B4-BE49-F238E27FC236}">
                <a16:creationId xmlns:a16="http://schemas.microsoft.com/office/drawing/2014/main" id="{B799A981-BF59-474F-9F29-B5F7FEDB3CAE}"/>
              </a:ext>
            </a:extLst>
          </p:cNvPr>
          <p:cNvSpPr>
            <a:spLocks noGrp="1"/>
          </p:cNvSpPr>
          <p:nvPr>
            <p:ph type="dgm" sz="quarter" idx="133" hasCustomPrompt="1"/>
          </p:nvPr>
        </p:nvSpPr>
        <p:spPr>
          <a:xfrm>
            <a:off x="5792330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9" name="SmartArt Placeholder 4">
            <a:extLst>
              <a:ext uri="{FF2B5EF4-FFF2-40B4-BE49-F238E27FC236}">
                <a16:creationId xmlns:a16="http://schemas.microsoft.com/office/drawing/2014/main" id="{4FFAE25E-FC07-DE47-AF8B-C9D323F2916C}"/>
              </a:ext>
            </a:extLst>
          </p:cNvPr>
          <p:cNvSpPr>
            <a:spLocks noGrp="1"/>
          </p:cNvSpPr>
          <p:nvPr>
            <p:ph type="dgm" sz="quarter" idx="134" hasCustomPrompt="1"/>
          </p:nvPr>
        </p:nvSpPr>
        <p:spPr>
          <a:xfrm>
            <a:off x="5791364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0" name="SmartArt Placeholder 4">
            <a:extLst>
              <a:ext uri="{FF2B5EF4-FFF2-40B4-BE49-F238E27FC236}">
                <a16:creationId xmlns:a16="http://schemas.microsoft.com/office/drawing/2014/main" id="{EE6A44F1-9ACD-9E4C-B4A6-B1D04F098537}"/>
              </a:ext>
            </a:extLst>
          </p:cNvPr>
          <p:cNvSpPr>
            <a:spLocks noGrp="1"/>
          </p:cNvSpPr>
          <p:nvPr>
            <p:ph type="dgm" sz="quarter" idx="135" hasCustomPrompt="1"/>
          </p:nvPr>
        </p:nvSpPr>
        <p:spPr>
          <a:xfrm>
            <a:off x="5791365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1" name="SmartArt Placeholder 4">
            <a:extLst>
              <a:ext uri="{FF2B5EF4-FFF2-40B4-BE49-F238E27FC236}">
                <a16:creationId xmlns:a16="http://schemas.microsoft.com/office/drawing/2014/main" id="{03F5DCB6-3080-1644-AE01-12B2625ABD72}"/>
              </a:ext>
            </a:extLst>
          </p:cNvPr>
          <p:cNvSpPr>
            <a:spLocks noGrp="1"/>
          </p:cNvSpPr>
          <p:nvPr>
            <p:ph type="dgm" sz="quarter" idx="136" hasCustomPrompt="1"/>
          </p:nvPr>
        </p:nvSpPr>
        <p:spPr>
          <a:xfrm>
            <a:off x="5791366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2" name="SmartArt Placeholder 4">
            <a:extLst>
              <a:ext uri="{FF2B5EF4-FFF2-40B4-BE49-F238E27FC236}">
                <a16:creationId xmlns:a16="http://schemas.microsoft.com/office/drawing/2014/main" id="{7AB7FF6A-1837-B64E-94F0-C76F1F020A87}"/>
              </a:ext>
            </a:extLst>
          </p:cNvPr>
          <p:cNvSpPr>
            <a:spLocks noGrp="1"/>
          </p:cNvSpPr>
          <p:nvPr>
            <p:ph type="dgm" sz="quarter" idx="137" hasCustomPrompt="1"/>
          </p:nvPr>
        </p:nvSpPr>
        <p:spPr>
          <a:xfrm>
            <a:off x="5791363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4" name="SmartArt Placeholder 4">
            <a:extLst>
              <a:ext uri="{FF2B5EF4-FFF2-40B4-BE49-F238E27FC236}">
                <a16:creationId xmlns:a16="http://schemas.microsoft.com/office/drawing/2014/main" id="{72B48CF5-8037-4E4F-B5CF-C648074DC791}"/>
              </a:ext>
            </a:extLst>
          </p:cNvPr>
          <p:cNvSpPr>
            <a:spLocks noGrp="1"/>
          </p:cNvSpPr>
          <p:nvPr>
            <p:ph type="dgm" sz="quarter" idx="138" hasCustomPrompt="1"/>
          </p:nvPr>
        </p:nvSpPr>
        <p:spPr>
          <a:xfrm>
            <a:off x="6792866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5" name="SmartArt Placeholder 4">
            <a:extLst>
              <a:ext uri="{FF2B5EF4-FFF2-40B4-BE49-F238E27FC236}">
                <a16:creationId xmlns:a16="http://schemas.microsoft.com/office/drawing/2014/main" id="{E7101632-BF9A-5E48-8D95-E3DF428A08B5}"/>
              </a:ext>
            </a:extLst>
          </p:cNvPr>
          <p:cNvSpPr>
            <a:spLocks noGrp="1"/>
          </p:cNvSpPr>
          <p:nvPr>
            <p:ph type="dgm" sz="quarter" idx="139" hasCustomPrompt="1"/>
          </p:nvPr>
        </p:nvSpPr>
        <p:spPr>
          <a:xfrm>
            <a:off x="6792866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6" name="SmartArt Placeholder 4">
            <a:extLst>
              <a:ext uri="{FF2B5EF4-FFF2-40B4-BE49-F238E27FC236}">
                <a16:creationId xmlns:a16="http://schemas.microsoft.com/office/drawing/2014/main" id="{15A98BDA-CA33-074B-8C8E-32C6B8025D0E}"/>
              </a:ext>
            </a:extLst>
          </p:cNvPr>
          <p:cNvSpPr>
            <a:spLocks noGrp="1"/>
          </p:cNvSpPr>
          <p:nvPr>
            <p:ph type="dgm" sz="quarter" idx="140" hasCustomPrompt="1"/>
          </p:nvPr>
        </p:nvSpPr>
        <p:spPr>
          <a:xfrm>
            <a:off x="6791900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7" name="SmartArt Placeholder 4">
            <a:extLst>
              <a:ext uri="{FF2B5EF4-FFF2-40B4-BE49-F238E27FC236}">
                <a16:creationId xmlns:a16="http://schemas.microsoft.com/office/drawing/2014/main" id="{72E20542-A9E7-1345-936F-CC6DFF5239E0}"/>
              </a:ext>
            </a:extLst>
          </p:cNvPr>
          <p:cNvSpPr>
            <a:spLocks noGrp="1"/>
          </p:cNvSpPr>
          <p:nvPr>
            <p:ph type="dgm" sz="quarter" idx="141" hasCustomPrompt="1"/>
          </p:nvPr>
        </p:nvSpPr>
        <p:spPr>
          <a:xfrm>
            <a:off x="6791901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8" name="SmartArt Placeholder 4">
            <a:extLst>
              <a:ext uri="{FF2B5EF4-FFF2-40B4-BE49-F238E27FC236}">
                <a16:creationId xmlns:a16="http://schemas.microsoft.com/office/drawing/2014/main" id="{3A0ECB10-A0D9-F34E-8B1B-2F88BA44FC2E}"/>
              </a:ext>
            </a:extLst>
          </p:cNvPr>
          <p:cNvSpPr>
            <a:spLocks noGrp="1"/>
          </p:cNvSpPr>
          <p:nvPr>
            <p:ph type="dgm" sz="quarter" idx="142" hasCustomPrompt="1"/>
          </p:nvPr>
        </p:nvSpPr>
        <p:spPr>
          <a:xfrm>
            <a:off x="6791902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9" name="SmartArt Placeholder 4">
            <a:extLst>
              <a:ext uri="{FF2B5EF4-FFF2-40B4-BE49-F238E27FC236}">
                <a16:creationId xmlns:a16="http://schemas.microsoft.com/office/drawing/2014/main" id="{0C8F5D61-C01E-C148-8B5D-985411B38316}"/>
              </a:ext>
            </a:extLst>
          </p:cNvPr>
          <p:cNvSpPr>
            <a:spLocks noGrp="1"/>
          </p:cNvSpPr>
          <p:nvPr>
            <p:ph type="dgm" sz="quarter" idx="143" hasCustomPrompt="1"/>
          </p:nvPr>
        </p:nvSpPr>
        <p:spPr>
          <a:xfrm>
            <a:off x="6792864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0" name="SmartArt Placeholder 4">
            <a:extLst>
              <a:ext uri="{FF2B5EF4-FFF2-40B4-BE49-F238E27FC236}">
                <a16:creationId xmlns:a16="http://schemas.microsoft.com/office/drawing/2014/main" id="{F5760954-381E-F646-AE3C-CC4674129B4F}"/>
              </a:ext>
            </a:extLst>
          </p:cNvPr>
          <p:cNvSpPr>
            <a:spLocks noGrp="1"/>
          </p:cNvSpPr>
          <p:nvPr>
            <p:ph type="dgm" sz="quarter" idx="144" hasCustomPrompt="1"/>
          </p:nvPr>
        </p:nvSpPr>
        <p:spPr>
          <a:xfrm>
            <a:off x="6792864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1" name="SmartArt Placeholder 4">
            <a:extLst>
              <a:ext uri="{FF2B5EF4-FFF2-40B4-BE49-F238E27FC236}">
                <a16:creationId xmlns:a16="http://schemas.microsoft.com/office/drawing/2014/main" id="{DCB3A1F7-36A5-6541-A8F5-400D75D6328A}"/>
              </a:ext>
            </a:extLst>
          </p:cNvPr>
          <p:cNvSpPr>
            <a:spLocks noGrp="1"/>
          </p:cNvSpPr>
          <p:nvPr>
            <p:ph type="dgm" sz="quarter" idx="145" hasCustomPrompt="1"/>
          </p:nvPr>
        </p:nvSpPr>
        <p:spPr>
          <a:xfrm>
            <a:off x="6791898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2" name="SmartArt Placeholder 4">
            <a:extLst>
              <a:ext uri="{FF2B5EF4-FFF2-40B4-BE49-F238E27FC236}">
                <a16:creationId xmlns:a16="http://schemas.microsoft.com/office/drawing/2014/main" id="{7A2ADB20-AA38-CE4B-A785-0CE5BC5A123F}"/>
              </a:ext>
            </a:extLst>
          </p:cNvPr>
          <p:cNvSpPr>
            <a:spLocks noGrp="1"/>
          </p:cNvSpPr>
          <p:nvPr>
            <p:ph type="dgm" sz="quarter" idx="146" hasCustomPrompt="1"/>
          </p:nvPr>
        </p:nvSpPr>
        <p:spPr>
          <a:xfrm>
            <a:off x="6791899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3" name="SmartArt Placeholder 4">
            <a:extLst>
              <a:ext uri="{FF2B5EF4-FFF2-40B4-BE49-F238E27FC236}">
                <a16:creationId xmlns:a16="http://schemas.microsoft.com/office/drawing/2014/main" id="{EE212360-213A-C04A-98E0-BB8F76046E99}"/>
              </a:ext>
            </a:extLst>
          </p:cNvPr>
          <p:cNvSpPr>
            <a:spLocks noGrp="1"/>
          </p:cNvSpPr>
          <p:nvPr>
            <p:ph type="dgm" sz="quarter" idx="147" hasCustomPrompt="1"/>
          </p:nvPr>
        </p:nvSpPr>
        <p:spPr>
          <a:xfrm>
            <a:off x="6791900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4" name="SmartArt Placeholder 4">
            <a:extLst>
              <a:ext uri="{FF2B5EF4-FFF2-40B4-BE49-F238E27FC236}">
                <a16:creationId xmlns:a16="http://schemas.microsoft.com/office/drawing/2014/main" id="{A0333252-67DC-F245-95B2-F912B26157BE}"/>
              </a:ext>
            </a:extLst>
          </p:cNvPr>
          <p:cNvSpPr>
            <a:spLocks noGrp="1"/>
          </p:cNvSpPr>
          <p:nvPr>
            <p:ph type="dgm" sz="quarter" idx="148" hasCustomPrompt="1"/>
          </p:nvPr>
        </p:nvSpPr>
        <p:spPr>
          <a:xfrm>
            <a:off x="6791897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5" name="SmartArt Placeholder 4">
            <a:extLst>
              <a:ext uri="{FF2B5EF4-FFF2-40B4-BE49-F238E27FC236}">
                <a16:creationId xmlns:a16="http://schemas.microsoft.com/office/drawing/2014/main" id="{E573D733-B89C-7B4E-96E7-661622535D90}"/>
              </a:ext>
            </a:extLst>
          </p:cNvPr>
          <p:cNvSpPr>
            <a:spLocks noGrp="1"/>
          </p:cNvSpPr>
          <p:nvPr>
            <p:ph type="dgm" sz="quarter" idx="149" hasCustomPrompt="1"/>
          </p:nvPr>
        </p:nvSpPr>
        <p:spPr>
          <a:xfrm>
            <a:off x="779435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6" name="SmartArt Placeholder 4">
            <a:extLst>
              <a:ext uri="{FF2B5EF4-FFF2-40B4-BE49-F238E27FC236}">
                <a16:creationId xmlns:a16="http://schemas.microsoft.com/office/drawing/2014/main" id="{92310242-1155-B748-A293-CD7E520E6CEC}"/>
              </a:ext>
            </a:extLst>
          </p:cNvPr>
          <p:cNvSpPr>
            <a:spLocks noGrp="1"/>
          </p:cNvSpPr>
          <p:nvPr>
            <p:ph type="dgm" sz="quarter" idx="150" hasCustomPrompt="1"/>
          </p:nvPr>
        </p:nvSpPr>
        <p:spPr>
          <a:xfrm>
            <a:off x="779435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7" name="SmartArt Placeholder 4">
            <a:extLst>
              <a:ext uri="{FF2B5EF4-FFF2-40B4-BE49-F238E27FC236}">
                <a16:creationId xmlns:a16="http://schemas.microsoft.com/office/drawing/2014/main" id="{16C42E6F-EC6C-914B-AF31-645673352CFE}"/>
              </a:ext>
            </a:extLst>
          </p:cNvPr>
          <p:cNvSpPr>
            <a:spLocks noGrp="1"/>
          </p:cNvSpPr>
          <p:nvPr>
            <p:ph type="dgm" sz="quarter" idx="151" hasCustomPrompt="1"/>
          </p:nvPr>
        </p:nvSpPr>
        <p:spPr>
          <a:xfrm>
            <a:off x="779339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8" name="SmartArt Placeholder 4">
            <a:extLst>
              <a:ext uri="{FF2B5EF4-FFF2-40B4-BE49-F238E27FC236}">
                <a16:creationId xmlns:a16="http://schemas.microsoft.com/office/drawing/2014/main" id="{2F4E7B8B-9A69-CC4A-B961-3E9108DD2139}"/>
              </a:ext>
            </a:extLst>
          </p:cNvPr>
          <p:cNvSpPr>
            <a:spLocks noGrp="1"/>
          </p:cNvSpPr>
          <p:nvPr>
            <p:ph type="dgm" sz="quarter" idx="152" hasCustomPrompt="1"/>
          </p:nvPr>
        </p:nvSpPr>
        <p:spPr>
          <a:xfrm>
            <a:off x="779339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9" name="SmartArt Placeholder 4">
            <a:extLst>
              <a:ext uri="{FF2B5EF4-FFF2-40B4-BE49-F238E27FC236}">
                <a16:creationId xmlns:a16="http://schemas.microsoft.com/office/drawing/2014/main" id="{91F1B634-607E-FB48-827F-9BABC15B53BA}"/>
              </a:ext>
            </a:extLst>
          </p:cNvPr>
          <p:cNvSpPr>
            <a:spLocks noGrp="1"/>
          </p:cNvSpPr>
          <p:nvPr>
            <p:ph type="dgm" sz="quarter" idx="153" hasCustomPrompt="1"/>
          </p:nvPr>
        </p:nvSpPr>
        <p:spPr>
          <a:xfrm>
            <a:off x="779339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0" name="SmartArt Placeholder 4">
            <a:extLst>
              <a:ext uri="{FF2B5EF4-FFF2-40B4-BE49-F238E27FC236}">
                <a16:creationId xmlns:a16="http://schemas.microsoft.com/office/drawing/2014/main" id="{4151A955-F6DD-E140-A111-2022BED764A8}"/>
              </a:ext>
            </a:extLst>
          </p:cNvPr>
          <p:cNvSpPr>
            <a:spLocks noGrp="1"/>
          </p:cNvSpPr>
          <p:nvPr>
            <p:ph type="dgm" sz="quarter" idx="154" hasCustomPrompt="1"/>
          </p:nvPr>
        </p:nvSpPr>
        <p:spPr>
          <a:xfrm>
            <a:off x="779435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1" name="SmartArt Placeholder 4">
            <a:extLst>
              <a:ext uri="{FF2B5EF4-FFF2-40B4-BE49-F238E27FC236}">
                <a16:creationId xmlns:a16="http://schemas.microsoft.com/office/drawing/2014/main" id="{8489421A-33A4-C44A-9EF5-79571B7D9FA3}"/>
              </a:ext>
            </a:extLst>
          </p:cNvPr>
          <p:cNvSpPr>
            <a:spLocks noGrp="1"/>
          </p:cNvSpPr>
          <p:nvPr>
            <p:ph type="dgm" sz="quarter" idx="155" hasCustomPrompt="1"/>
          </p:nvPr>
        </p:nvSpPr>
        <p:spPr>
          <a:xfrm>
            <a:off x="779435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2" name="SmartArt Placeholder 4">
            <a:extLst>
              <a:ext uri="{FF2B5EF4-FFF2-40B4-BE49-F238E27FC236}">
                <a16:creationId xmlns:a16="http://schemas.microsoft.com/office/drawing/2014/main" id="{1AC4FE84-ECAA-5A4F-B0B3-A8441D120DB3}"/>
              </a:ext>
            </a:extLst>
          </p:cNvPr>
          <p:cNvSpPr>
            <a:spLocks noGrp="1"/>
          </p:cNvSpPr>
          <p:nvPr>
            <p:ph type="dgm" sz="quarter" idx="156" hasCustomPrompt="1"/>
          </p:nvPr>
        </p:nvSpPr>
        <p:spPr>
          <a:xfrm>
            <a:off x="779338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3" name="SmartArt Placeholder 4">
            <a:extLst>
              <a:ext uri="{FF2B5EF4-FFF2-40B4-BE49-F238E27FC236}">
                <a16:creationId xmlns:a16="http://schemas.microsoft.com/office/drawing/2014/main" id="{1BCA9CDE-3AED-BF42-B2D3-FFD87E4A6D31}"/>
              </a:ext>
            </a:extLst>
          </p:cNvPr>
          <p:cNvSpPr>
            <a:spLocks noGrp="1"/>
          </p:cNvSpPr>
          <p:nvPr>
            <p:ph type="dgm" sz="quarter" idx="157" hasCustomPrompt="1"/>
          </p:nvPr>
        </p:nvSpPr>
        <p:spPr>
          <a:xfrm>
            <a:off x="779339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4" name="SmartArt Placeholder 4">
            <a:extLst>
              <a:ext uri="{FF2B5EF4-FFF2-40B4-BE49-F238E27FC236}">
                <a16:creationId xmlns:a16="http://schemas.microsoft.com/office/drawing/2014/main" id="{3DC2FFD8-A345-9046-9EAB-C5F9F229B287}"/>
              </a:ext>
            </a:extLst>
          </p:cNvPr>
          <p:cNvSpPr>
            <a:spLocks noGrp="1"/>
          </p:cNvSpPr>
          <p:nvPr>
            <p:ph type="dgm" sz="quarter" idx="158" hasCustomPrompt="1"/>
          </p:nvPr>
        </p:nvSpPr>
        <p:spPr>
          <a:xfrm>
            <a:off x="779339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5" name="SmartArt Placeholder 4">
            <a:extLst>
              <a:ext uri="{FF2B5EF4-FFF2-40B4-BE49-F238E27FC236}">
                <a16:creationId xmlns:a16="http://schemas.microsoft.com/office/drawing/2014/main" id="{BAAA71ED-C9E7-A645-8F4D-21BB44F2D307}"/>
              </a:ext>
            </a:extLst>
          </p:cNvPr>
          <p:cNvSpPr>
            <a:spLocks noGrp="1"/>
          </p:cNvSpPr>
          <p:nvPr>
            <p:ph type="dgm" sz="quarter" idx="159" hasCustomPrompt="1"/>
          </p:nvPr>
        </p:nvSpPr>
        <p:spPr>
          <a:xfrm>
            <a:off x="779338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6" name="SmartArt Placeholder 4">
            <a:extLst>
              <a:ext uri="{FF2B5EF4-FFF2-40B4-BE49-F238E27FC236}">
                <a16:creationId xmlns:a16="http://schemas.microsoft.com/office/drawing/2014/main" id="{6EDB630B-F660-964F-B69F-AC105D948342}"/>
              </a:ext>
            </a:extLst>
          </p:cNvPr>
          <p:cNvSpPr>
            <a:spLocks noGrp="1"/>
          </p:cNvSpPr>
          <p:nvPr>
            <p:ph type="dgm" sz="quarter" idx="160" hasCustomPrompt="1"/>
          </p:nvPr>
        </p:nvSpPr>
        <p:spPr>
          <a:xfrm>
            <a:off x="879486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7" name="SmartArt Placeholder 4">
            <a:extLst>
              <a:ext uri="{FF2B5EF4-FFF2-40B4-BE49-F238E27FC236}">
                <a16:creationId xmlns:a16="http://schemas.microsoft.com/office/drawing/2014/main" id="{BDC19D3C-5A4B-104E-B628-A285476DB8D0}"/>
              </a:ext>
            </a:extLst>
          </p:cNvPr>
          <p:cNvSpPr>
            <a:spLocks noGrp="1"/>
          </p:cNvSpPr>
          <p:nvPr>
            <p:ph type="dgm" sz="quarter" idx="161" hasCustomPrompt="1"/>
          </p:nvPr>
        </p:nvSpPr>
        <p:spPr>
          <a:xfrm>
            <a:off x="879486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8" name="SmartArt Placeholder 4">
            <a:extLst>
              <a:ext uri="{FF2B5EF4-FFF2-40B4-BE49-F238E27FC236}">
                <a16:creationId xmlns:a16="http://schemas.microsoft.com/office/drawing/2014/main" id="{9533E1D4-972F-8541-806F-AE9CDAD2C153}"/>
              </a:ext>
            </a:extLst>
          </p:cNvPr>
          <p:cNvSpPr>
            <a:spLocks noGrp="1"/>
          </p:cNvSpPr>
          <p:nvPr>
            <p:ph type="dgm" sz="quarter" idx="162" hasCustomPrompt="1"/>
          </p:nvPr>
        </p:nvSpPr>
        <p:spPr>
          <a:xfrm>
            <a:off x="879390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9" name="SmartArt Placeholder 4">
            <a:extLst>
              <a:ext uri="{FF2B5EF4-FFF2-40B4-BE49-F238E27FC236}">
                <a16:creationId xmlns:a16="http://schemas.microsoft.com/office/drawing/2014/main" id="{6CF11CBC-2A82-A444-83A2-4E4B9CC0AA97}"/>
              </a:ext>
            </a:extLst>
          </p:cNvPr>
          <p:cNvSpPr>
            <a:spLocks noGrp="1"/>
          </p:cNvSpPr>
          <p:nvPr>
            <p:ph type="dgm" sz="quarter" idx="163" hasCustomPrompt="1"/>
          </p:nvPr>
        </p:nvSpPr>
        <p:spPr>
          <a:xfrm>
            <a:off x="879390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0" name="SmartArt Placeholder 4">
            <a:extLst>
              <a:ext uri="{FF2B5EF4-FFF2-40B4-BE49-F238E27FC236}">
                <a16:creationId xmlns:a16="http://schemas.microsoft.com/office/drawing/2014/main" id="{76AB5889-514A-4D45-B814-6C241EE9AD87}"/>
              </a:ext>
            </a:extLst>
          </p:cNvPr>
          <p:cNvSpPr>
            <a:spLocks noGrp="1"/>
          </p:cNvSpPr>
          <p:nvPr>
            <p:ph type="dgm" sz="quarter" idx="164" hasCustomPrompt="1"/>
          </p:nvPr>
        </p:nvSpPr>
        <p:spPr>
          <a:xfrm>
            <a:off x="879390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1" name="SmartArt Placeholder 4">
            <a:extLst>
              <a:ext uri="{FF2B5EF4-FFF2-40B4-BE49-F238E27FC236}">
                <a16:creationId xmlns:a16="http://schemas.microsoft.com/office/drawing/2014/main" id="{F08F7498-AFA0-7240-B0E6-F9730AFADADD}"/>
              </a:ext>
            </a:extLst>
          </p:cNvPr>
          <p:cNvSpPr>
            <a:spLocks noGrp="1"/>
          </p:cNvSpPr>
          <p:nvPr>
            <p:ph type="dgm" sz="quarter" idx="165" hasCustomPrompt="1"/>
          </p:nvPr>
        </p:nvSpPr>
        <p:spPr>
          <a:xfrm>
            <a:off x="879486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2" name="SmartArt Placeholder 4">
            <a:extLst>
              <a:ext uri="{FF2B5EF4-FFF2-40B4-BE49-F238E27FC236}">
                <a16:creationId xmlns:a16="http://schemas.microsoft.com/office/drawing/2014/main" id="{8C7B46E1-7F30-1F44-8184-B3BCC205522C}"/>
              </a:ext>
            </a:extLst>
          </p:cNvPr>
          <p:cNvSpPr>
            <a:spLocks noGrp="1"/>
          </p:cNvSpPr>
          <p:nvPr>
            <p:ph type="dgm" sz="quarter" idx="166" hasCustomPrompt="1"/>
          </p:nvPr>
        </p:nvSpPr>
        <p:spPr>
          <a:xfrm>
            <a:off x="879486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3" name="SmartArt Placeholder 4">
            <a:extLst>
              <a:ext uri="{FF2B5EF4-FFF2-40B4-BE49-F238E27FC236}">
                <a16:creationId xmlns:a16="http://schemas.microsoft.com/office/drawing/2014/main" id="{BA39093F-CE2C-B342-BD55-F1B199D69574}"/>
              </a:ext>
            </a:extLst>
          </p:cNvPr>
          <p:cNvSpPr>
            <a:spLocks noGrp="1"/>
          </p:cNvSpPr>
          <p:nvPr>
            <p:ph type="dgm" sz="quarter" idx="167" hasCustomPrompt="1"/>
          </p:nvPr>
        </p:nvSpPr>
        <p:spPr>
          <a:xfrm>
            <a:off x="879389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4" name="SmartArt Placeholder 4">
            <a:extLst>
              <a:ext uri="{FF2B5EF4-FFF2-40B4-BE49-F238E27FC236}">
                <a16:creationId xmlns:a16="http://schemas.microsoft.com/office/drawing/2014/main" id="{7BA3215D-8767-0F4C-A9AB-23D0D15782BA}"/>
              </a:ext>
            </a:extLst>
          </p:cNvPr>
          <p:cNvSpPr>
            <a:spLocks noGrp="1"/>
          </p:cNvSpPr>
          <p:nvPr>
            <p:ph type="dgm" sz="quarter" idx="168" hasCustomPrompt="1"/>
          </p:nvPr>
        </p:nvSpPr>
        <p:spPr>
          <a:xfrm>
            <a:off x="879390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5" name="SmartArt Placeholder 4">
            <a:extLst>
              <a:ext uri="{FF2B5EF4-FFF2-40B4-BE49-F238E27FC236}">
                <a16:creationId xmlns:a16="http://schemas.microsoft.com/office/drawing/2014/main" id="{A988EC68-E0F8-5B47-860E-C10EA8645EB7}"/>
              </a:ext>
            </a:extLst>
          </p:cNvPr>
          <p:cNvSpPr>
            <a:spLocks noGrp="1"/>
          </p:cNvSpPr>
          <p:nvPr>
            <p:ph type="dgm" sz="quarter" idx="169" hasCustomPrompt="1"/>
          </p:nvPr>
        </p:nvSpPr>
        <p:spPr>
          <a:xfrm>
            <a:off x="879390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6" name="SmartArt Placeholder 4">
            <a:extLst>
              <a:ext uri="{FF2B5EF4-FFF2-40B4-BE49-F238E27FC236}">
                <a16:creationId xmlns:a16="http://schemas.microsoft.com/office/drawing/2014/main" id="{3A6F09E9-0EDE-DE4C-A626-BBAC0CC0069D}"/>
              </a:ext>
            </a:extLst>
          </p:cNvPr>
          <p:cNvSpPr>
            <a:spLocks noGrp="1"/>
          </p:cNvSpPr>
          <p:nvPr>
            <p:ph type="dgm" sz="quarter" idx="170" hasCustomPrompt="1"/>
          </p:nvPr>
        </p:nvSpPr>
        <p:spPr>
          <a:xfrm>
            <a:off x="879389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7" name="SmartArt Placeholder 4">
            <a:extLst>
              <a:ext uri="{FF2B5EF4-FFF2-40B4-BE49-F238E27FC236}">
                <a16:creationId xmlns:a16="http://schemas.microsoft.com/office/drawing/2014/main" id="{35AF5881-52D5-F047-A764-E2108E07208C}"/>
              </a:ext>
            </a:extLst>
          </p:cNvPr>
          <p:cNvSpPr>
            <a:spLocks noGrp="1"/>
          </p:cNvSpPr>
          <p:nvPr>
            <p:ph type="dgm" sz="quarter" idx="171" hasCustomPrompt="1"/>
          </p:nvPr>
        </p:nvSpPr>
        <p:spPr>
          <a:xfrm>
            <a:off x="979635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8" name="SmartArt Placeholder 4">
            <a:extLst>
              <a:ext uri="{FF2B5EF4-FFF2-40B4-BE49-F238E27FC236}">
                <a16:creationId xmlns:a16="http://schemas.microsoft.com/office/drawing/2014/main" id="{8F42F657-E12A-F24B-BCB7-5A8EA0BE061F}"/>
              </a:ext>
            </a:extLst>
          </p:cNvPr>
          <p:cNvSpPr>
            <a:spLocks noGrp="1"/>
          </p:cNvSpPr>
          <p:nvPr>
            <p:ph type="dgm" sz="quarter" idx="172" hasCustomPrompt="1"/>
          </p:nvPr>
        </p:nvSpPr>
        <p:spPr>
          <a:xfrm>
            <a:off x="979635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9" name="SmartArt Placeholder 4">
            <a:extLst>
              <a:ext uri="{FF2B5EF4-FFF2-40B4-BE49-F238E27FC236}">
                <a16:creationId xmlns:a16="http://schemas.microsoft.com/office/drawing/2014/main" id="{A9F3B08D-6250-9A4B-9CC9-9235620327FB}"/>
              </a:ext>
            </a:extLst>
          </p:cNvPr>
          <p:cNvSpPr>
            <a:spLocks noGrp="1"/>
          </p:cNvSpPr>
          <p:nvPr>
            <p:ph type="dgm" sz="quarter" idx="173" hasCustomPrompt="1"/>
          </p:nvPr>
        </p:nvSpPr>
        <p:spPr>
          <a:xfrm>
            <a:off x="979539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0" name="SmartArt Placeholder 4">
            <a:extLst>
              <a:ext uri="{FF2B5EF4-FFF2-40B4-BE49-F238E27FC236}">
                <a16:creationId xmlns:a16="http://schemas.microsoft.com/office/drawing/2014/main" id="{BB04BA58-C66D-B645-B31B-E46449DE69CD}"/>
              </a:ext>
            </a:extLst>
          </p:cNvPr>
          <p:cNvSpPr>
            <a:spLocks noGrp="1"/>
          </p:cNvSpPr>
          <p:nvPr>
            <p:ph type="dgm" sz="quarter" idx="174" hasCustomPrompt="1"/>
          </p:nvPr>
        </p:nvSpPr>
        <p:spPr>
          <a:xfrm>
            <a:off x="979539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1" name="SmartArt Placeholder 4">
            <a:extLst>
              <a:ext uri="{FF2B5EF4-FFF2-40B4-BE49-F238E27FC236}">
                <a16:creationId xmlns:a16="http://schemas.microsoft.com/office/drawing/2014/main" id="{7AF7EAC8-8862-8043-ADD5-7D22B6FF408E}"/>
              </a:ext>
            </a:extLst>
          </p:cNvPr>
          <p:cNvSpPr>
            <a:spLocks noGrp="1"/>
          </p:cNvSpPr>
          <p:nvPr>
            <p:ph type="dgm" sz="quarter" idx="175" hasCustomPrompt="1"/>
          </p:nvPr>
        </p:nvSpPr>
        <p:spPr>
          <a:xfrm>
            <a:off x="979539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2" name="SmartArt Placeholder 4">
            <a:extLst>
              <a:ext uri="{FF2B5EF4-FFF2-40B4-BE49-F238E27FC236}">
                <a16:creationId xmlns:a16="http://schemas.microsoft.com/office/drawing/2014/main" id="{8694F2E6-E752-1A46-BCA9-CC14D3AB7F6B}"/>
              </a:ext>
            </a:extLst>
          </p:cNvPr>
          <p:cNvSpPr>
            <a:spLocks noGrp="1"/>
          </p:cNvSpPr>
          <p:nvPr>
            <p:ph type="dgm" sz="quarter" idx="176" hasCustomPrompt="1"/>
          </p:nvPr>
        </p:nvSpPr>
        <p:spPr>
          <a:xfrm>
            <a:off x="979635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3" name="SmartArt Placeholder 4">
            <a:extLst>
              <a:ext uri="{FF2B5EF4-FFF2-40B4-BE49-F238E27FC236}">
                <a16:creationId xmlns:a16="http://schemas.microsoft.com/office/drawing/2014/main" id="{1E237C9C-0FDB-F547-9D72-707092EE5B26}"/>
              </a:ext>
            </a:extLst>
          </p:cNvPr>
          <p:cNvSpPr>
            <a:spLocks noGrp="1"/>
          </p:cNvSpPr>
          <p:nvPr>
            <p:ph type="dgm" sz="quarter" idx="177" hasCustomPrompt="1"/>
          </p:nvPr>
        </p:nvSpPr>
        <p:spPr>
          <a:xfrm>
            <a:off x="979635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4" name="SmartArt Placeholder 4">
            <a:extLst>
              <a:ext uri="{FF2B5EF4-FFF2-40B4-BE49-F238E27FC236}">
                <a16:creationId xmlns:a16="http://schemas.microsoft.com/office/drawing/2014/main" id="{9A707CEE-2087-1D4A-907F-BA01ACF19B51}"/>
              </a:ext>
            </a:extLst>
          </p:cNvPr>
          <p:cNvSpPr>
            <a:spLocks noGrp="1"/>
          </p:cNvSpPr>
          <p:nvPr>
            <p:ph type="dgm" sz="quarter" idx="178" hasCustomPrompt="1"/>
          </p:nvPr>
        </p:nvSpPr>
        <p:spPr>
          <a:xfrm>
            <a:off x="979539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5" name="SmartArt Placeholder 4">
            <a:extLst>
              <a:ext uri="{FF2B5EF4-FFF2-40B4-BE49-F238E27FC236}">
                <a16:creationId xmlns:a16="http://schemas.microsoft.com/office/drawing/2014/main" id="{D4E4F204-8B26-5942-8435-9C97D4ADF107}"/>
              </a:ext>
            </a:extLst>
          </p:cNvPr>
          <p:cNvSpPr>
            <a:spLocks noGrp="1"/>
          </p:cNvSpPr>
          <p:nvPr>
            <p:ph type="dgm" sz="quarter" idx="179" hasCustomPrompt="1"/>
          </p:nvPr>
        </p:nvSpPr>
        <p:spPr>
          <a:xfrm>
            <a:off x="979539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6" name="SmartArt Placeholder 4">
            <a:extLst>
              <a:ext uri="{FF2B5EF4-FFF2-40B4-BE49-F238E27FC236}">
                <a16:creationId xmlns:a16="http://schemas.microsoft.com/office/drawing/2014/main" id="{8E12DA37-9663-2546-B073-6A4D8F12A947}"/>
              </a:ext>
            </a:extLst>
          </p:cNvPr>
          <p:cNvSpPr>
            <a:spLocks noGrp="1"/>
          </p:cNvSpPr>
          <p:nvPr>
            <p:ph type="dgm" sz="quarter" idx="180" hasCustomPrompt="1"/>
          </p:nvPr>
        </p:nvSpPr>
        <p:spPr>
          <a:xfrm>
            <a:off x="979539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7" name="SmartArt Placeholder 4">
            <a:extLst>
              <a:ext uri="{FF2B5EF4-FFF2-40B4-BE49-F238E27FC236}">
                <a16:creationId xmlns:a16="http://schemas.microsoft.com/office/drawing/2014/main" id="{2AC55D12-2D3F-9541-BB1C-CC31A22B6665}"/>
              </a:ext>
            </a:extLst>
          </p:cNvPr>
          <p:cNvSpPr>
            <a:spLocks noGrp="1"/>
          </p:cNvSpPr>
          <p:nvPr>
            <p:ph type="dgm" sz="quarter" idx="181" hasCustomPrompt="1"/>
          </p:nvPr>
        </p:nvSpPr>
        <p:spPr>
          <a:xfrm>
            <a:off x="979538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8" name="SmartArt Placeholder 4">
            <a:extLst>
              <a:ext uri="{FF2B5EF4-FFF2-40B4-BE49-F238E27FC236}">
                <a16:creationId xmlns:a16="http://schemas.microsoft.com/office/drawing/2014/main" id="{13FBDD72-D7FF-314C-9437-EDEA08FB4519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>
            <a:off x="1079880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9" name="SmartArt Placeholder 4">
            <a:extLst>
              <a:ext uri="{FF2B5EF4-FFF2-40B4-BE49-F238E27FC236}">
                <a16:creationId xmlns:a16="http://schemas.microsoft.com/office/drawing/2014/main" id="{61003F1B-E87C-2D4F-8AA4-60BC049073E6}"/>
              </a:ext>
            </a:extLst>
          </p:cNvPr>
          <p:cNvSpPr>
            <a:spLocks noGrp="1"/>
          </p:cNvSpPr>
          <p:nvPr>
            <p:ph type="dgm" sz="quarter" idx="183" hasCustomPrompt="1"/>
          </p:nvPr>
        </p:nvSpPr>
        <p:spPr>
          <a:xfrm>
            <a:off x="1079880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0" name="SmartArt Placeholder 4">
            <a:extLst>
              <a:ext uri="{FF2B5EF4-FFF2-40B4-BE49-F238E27FC236}">
                <a16:creationId xmlns:a16="http://schemas.microsoft.com/office/drawing/2014/main" id="{A57942A6-FF4B-1743-9923-619AB62E0AB6}"/>
              </a:ext>
            </a:extLst>
          </p:cNvPr>
          <p:cNvSpPr>
            <a:spLocks noGrp="1"/>
          </p:cNvSpPr>
          <p:nvPr>
            <p:ph type="dgm" sz="quarter" idx="184" hasCustomPrompt="1"/>
          </p:nvPr>
        </p:nvSpPr>
        <p:spPr>
          <a:xfrm>
            <a:off x="1079783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1" name="SmartArt Placeholder 4">
            <a:extLst>
              <a:ext uri="{FF2B5EF4-FFF2-40B4-BE49-F238E27FC236}">
                <a16:creationId xmlns:a16="http://schemas.microsoft.com/office/drawing/2014/main" id="{08740B29-5128-8A4B-9137-6A52188D6C93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>
            <a:off x="1079783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2" name="SmartArt Placeholder 4">
            <a:extLst>
              <a:ext uri="{FF2B5EF4-FFF2-40B4-BE49-F238E27FC236}">
                <a16:creationId xmlns:a16="http://schemas.microsoft.com/office/drawing/2014/main" id="{8D88D872-F251-E64C-9AA2-FD7804E72B56}"/>
              </a:ext>
            </a:extLst>
          </p:cNvPr>
          <p:cNvSpPr>
            <a:spLocks noGrp="1"/>
          </p:cNvSpPr>
          <p:nvPr>
            <p:ph type="dgm" sz="quarter" idx="186" hasCustomPrompt="1"/>
          </p:nvPr>
        </p:nvSpPr>
        <p:spPr>
          <a:xfrm>
            <a:off x="1079783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3" name="SmartArt Placeholder 4">
            <a:extLst>
              <a:ext uri="{FF2B5EF4-FFF2-40B4-BE49-F238E27FC236}">
                <a16:creationId xmlns:a16="http://schemas.microsoft.com/office/drawing/2014/main" id="{1F09D1C6-56C4-9E4A-B090-B59DD02933D8}"/>
              </a:ext>
            </a:extLst>
          </p:cNvPr>
          <p:cNvSpPr>
            <a:spLocks noGrp="1"/>
          </p:cNvSpPr>
          <p:nvPr>
            <p:ph type="dgm" sz="quarter" idx="187" hasCustomPrompt="1"/>
          </p:nvPr>
        </p:nvSpPr>
        <p:spPr>
          <a:xfrm>
            <a:off x="1079879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4" name="SmartArt Placeholder 4">
            <a:extLst>
              <a:ext uri="{FF2B5EF4-FFF2-40B4-BE49-F238E27FC236}">
                <a16:creationId xmlns:a16="http://schemas.microsoft.com/office/drawing/2014/main" id="{049B0394-C87B-DE4B-B92D-D4097452B01D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>
            <a:off x="1079879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5" name="SmartArt Placeholder 4">
            <a:extLst>
              <a:ext uri="{FF2B5EF4-FFF2-40B4-BE49-F238E27FC236}">
                <a16:creationId xmlns:a16="http://schemas.microsoft.com/office/drawing/2014/main" id="{B2E4843A-900B-DA4A-8C1B-9100723B571D}"/>
              </a:ext>
            </a:extLst>
          </p:cNvPr>
          <p:cNvSpPr>
            <a:spLocks noGrp="1"/>
          </p:cNvSpPr>
          <p:nvPr>
            <p:ph type="dgm" sz="quarter" idx="189" hasCustomPrompt="1"/>
          </p:nvPr>
        </p:nvSpPr>
        <p:spPr>
          <a:xfrm>
            <a:off x="1079783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6" name="SmartArt Placeholder 4">
            <a:extLst>
              <a:ext uri="{FF2B5EF4-FFF2-40B4-BE49-F238E27FC236}">
                <a16:creationId xmlns:a16="http://schemas.microsoft.com/office/drawing/2014/main" id="{F49B4BE2-959F-CB41-82DB-73A40F158D56}"/>
              </a:ext>
            </a:extLst>
          </p:cNvPr>
          <p:cNvSpPr>
            <a:spLocks noGrp="1"/>
          </p:cNvSpPr>
          <p:nvPr>
            <p:ph type="dgm" sz="quarter" idx="190" hasCustomPrompt="1"/>
          </p:nvPr>
        </p:nvSpPr>
        <p:spPr>
          <a:xfrm>
            <a:off x="1079783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7" name="SmartArt Placeholder 4">
            <a:extLst>
              <a:ext uri="{FF2B5EF4-FFF2-40B4-BE49-F238E27FC236}">
                <a16:creationId xmlns:a16="http://schemas.microsoft.com/office/drawing/2014/main" id="{1688BB1B-6D16-EB40-95FA-8B1F51B183AD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>
            <a:off x="1079783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8" name="SmartArt Placeholder 4">
            <a:extLst>
              <a:ext uri="{FF2B5EF4-FFF2-40B4-BE49-F238E27FC236}">
                <a16:creationId xmlns:a16="http://schemas.microsoft.com/office/drawing/2014/main" id="{2DF15219-DD5A-E34C-BF75-920297E4D82F}"/>
              </a:ext>
            </a:extLst>
          </p:cNvPr>
          <p:cNvSpPr>
            <a:spLocks noGrp="1"/>
          </p:cNvSpPr>
          <p:nvPr>
            <p:ph type="dgm" sz="quarter" idx="192" hasCustomPrompt="1"/>
          </p:nvPr>
        </p:nvSpPr>
        <p:spPr>
          <a:xfrm>
            <a:off x="1079783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C9C9D-DDD8-2546-9467-B13091FF49A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7793388" y="469393"/>
            <a:ext cx="3939825" cy="968474"/>
          </a:xfrm>
        </p:spPr>
        <p:txBody>
          <a:bodyPr/>
          <a:lstStyle>
            <a:lvl1pPr>
              <a:lnSpc>
                <a:spcPct val="100000"/>
              </a:lnSpc>
              <a:defRPr sz="2000" b="1" i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Key (use the drawing tools to create bars representing time)</a:t>
            </a:r>
          </a:p>
        </p:txBody>
      </p:sp>
    </p:spTree>
    <p:extLst>
      <p:ext uri="{BB962C8B-B14F-4D97-AF65-F5344CB8AC3E}">
        <p14:creationId xmlns:p14="http://schemas.microsoft.com/office/powerpoint/2010/main" val="2453878456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lli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(delete/duplicate lollipops as required)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EA3A8-9081-684F-A023-5B310CD83978}"/>
              </a:ext>
            </a:extLst>
          </p:cNvPr>
          <p:cNvSpPr txBox="1"/>
          <p:nvPr userDrawn="1"/>
        </p:nvSpPr>
        <p:spPr>
          <a:xfrm>
            <a:off x="12083143" y="46781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B0CA8-E916-E940-A6C6-3791EB40866E}"/>
              </a:ext>
            </a:extLst>
          </p:cNvPr>
          <p:cNvSpPr txBox="1"/>
          <p:nvPr userDrawn="1"/>
        </p:nvSpPr>
        <p:spPr>
          <a:xfrm>
            <a:off x="11821886" y="3184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31C2373E-C77A-5244-A996-FE16E9C6E9BF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713879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A8741254-4FC2-EC4F-8083-6EDAD1F9FB0B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700522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2" name="SmartArt Placeholder 6">
            <a:extLst>
              <a:ext uri="{FF2B5EF4-FFF2-40B4-BE49-F238E27FC236}">
                <a16:creationId xmlns:a16="http://schemas.microsoft.com/office/drawing/2014/main" id="{A24A7D28-06E7-4F44-B916-E9694C76BD7F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 flipH="1">
            <a:off x="1179078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8BD6A445-13FF-0540-90D3-08B7B06FE50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43649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B334F42-9559-8446-99FC-FEE8EDECDEA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30292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5" name="SmartArt Placeholder 6">
            <a:extLst>
              <a:ext uri="{FF2B5EF4-FFF2-40B4-BE49-F238E27FC236}">
                <a16:creationId xmlns:a16="http://schemas.microsoft.com/office/drawing/2014/main" id="{266217B7-C8DC-C941-A3E6-B1AD1166C9FB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 flipH="1">
            <a:off x="3908848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06CCB69-D32E-1F4A-AD2F-0256A99EA7D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482143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3A8FEC1B-251D-DF4A-9019-F587DBE07CA7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4808076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8" name="SmartArt Placeholder 6">
            <a:extLst>
              <a:ext uri="{FF2B5EF4-FFF2-40B4-BE49-F238E27FC236}">
                <a16:creationId xmlns:a16="http://schemas.microsoft.com/office/drawing/2014/main" id="{F8154491-493C-B84F-9168-9AB504F449C7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 flipH="1">
            <a:off x="5286632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9" name="Text Placeholder 5">
            <a:extLst>
              <a:ext uri="{FF2B5EF4-FFF2-40B4-BE49-F238E27FC236}">
                <a16:creationId xmlns:a16="http://schemas.microsoft.com/office/drawing/2014/main" id="{0DEF517F-2A5B-EB4D-953B-DDADF9C5B35B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209870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DC2FA949-FBBA-5142-A9C5-2303764142F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2085346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1" name="SmartArt Placeholder 6">
            <a:extLst>
              <a:ext uri="{FF2B5EF4-FFF2-40B4-BE49-F238E27FC236}">
                <a16:creationId xmlns:a16="http://schemas.microsoft.com/office/drawing/2014/main" id="{B7C2B411-5DAD-AE4D-BE29-7F937EF38700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 flipH="1">
            <a:off x="2563902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F0146DA-77A8-2D41-8EE9-E2B2F1A3E336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6143235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89308FD3-6599-FC45-B115-3F3CD01E94C1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6129878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6" name="SmartArt Placeholder 6">
            <a:extLst>
              <a:ext uri="{FF2B5EF4-FFF2-40B4-BE49-F238E27FC236}">
                <a16:creationId xmlns:a16="http://schemas.microsoft.com/office/drawing/2014/main" id="{7CC9D814-D600-DF48-B9E8-2BE9447E21A5}"/>
              </a:ext>
            </a:extLst>
          </p:cNvPr>
          <p:cNvSpPr>
            <a:spLocks noGrp="1"/>
          </p:cNvSpPr>
          <p:nvPr>
            <p:ph type="dgm" sz="quarter" idx="206" hasCustomPrompt="1"/>
          </p:nvPr>
        </p:nvSpPr>
        <p:spPr>
          <a:xfrm flipH="1">
            <a:off x="6608434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7C4FE719-395A-0C4C-A35E-0191652917FF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8873005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63F97BEE-F8F1-C94D-9477-2E208E8E047F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8859648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0" name="SmartArt Placeholder 6">
            <a:extLst>
              <a:ext uri="{FF2B5EF4-FFF2-40B4-BE49-F238E27FC236}">
                <a16:creationId xmlns:a16="http://schemas.microsoft.com/office/drawing/2014/main" id="{87418F39-450F-2F46-B6A4-B4033E182BDB}"/>
              </a:ext>
            </a:extLst>
          </p:cNvPr>
          <p:cNvSpPr>
            <a:spLocks noGrp="1"/>
          </p:cNvSpPr>
          <p:nvPr>
            <p:ph type="dgm" sz="quarter" idx="209" hasCustomPrompt="1"/>
          </p:nvPr>
        </p:nvSpPr>
        <p:spPr>
          <a:xfrm flipH="1">
            <a:off x="9338204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088D9765-C95B-9742-8605-4DF75CEDAA8C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1025078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6A121172-02C9-CA46-B9BC-9C3AAC21EEE4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10237432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SmartArt Placeholder 6">
            <a:extLst>
              <a:ext uri="{FF2B5EF4-FFF2-40B4-BE49-F238E27FC236}">
                <a16:creationId xmlns:a16="http://schemas.microsoft.com/office/drawing/2014/main" id="{3099FF4B-CBBB-E341-8845-73C2886CD21A}"/>
              </a:ext>
            </a:extLst>
          </p:cNvPr>
          <p:cNvSpPr>
            <a:spLocks noGrp="1"/>
          </p:cNvSpPr>
          <p:nvPr>
            <p:ph type="dgm" sz="quarter" idx="212" hasCustomPrompt="1"/>
          </p:nvPr>
        </p:nvSpPr>
        <p:spPr>
          <a:xfrm flipH="1">
            <a:off x="10715988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33AE94E9-FC1B-5A4C-B562-4280A649E413}"/>
              </a:ext>
            </a:extLst>
          </p:cNvPr>
          <p:cNvSpPr>
            <a:spLocks noGrp="1"/>
          </p:cNvSpPr>
          <p:nvPr>
            <p:ph type="body" sz="quarter" idx="213" hasCustomPrompt="1"/>
          </p:nvPr>
        </p:nvSpPr>
        <p:spPr>
          <a:xfrm>
            <a:off x="752805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56B698C3-3CAE-F64F-87CF-1CA2E4C11A9B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7514702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SmartArt Placeholder 6">
            <a:extLst>
              <a:ext uri="{FF2B5EF4-FFF2-40B4-BE49-F238E27FC236}">
                <a16:creationId xmlns:a16="http://schemas.microsoft.com/office/drawing/2014/main" id="{E3978FDA-F516-7D46-8CEC-B7D1C24E8CF6}"/>
              </a:ext>
            </a:extLst>
          </p:cNvPr>
          <p:cNvSpPr>
            <a:spLocks noGrp="1"/>
          </p:cNvSpPr>
          <p:nvPr>
            <p:ph type="dgm" sz="quarter" idx="215" hasCustomPrompt="1"/>
          </p:nvPr>
        </p:nvSpPr>
        <p:spPr>
          <a:xfrm flipH="1">
            <a:off x="7993258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7319C807-75A6-8E43-BB17-16F3CE65F015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6143235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0F3ED34E-B610-1D40-BA37-37C5B51F2251}"/>
              </a:ext>
            </a:extLst>
          </p:cNvPr>
          <p:cNvSpPr>
            <a:spLocks noGrp="1"/>
          </p:cNvSpPr>
          <p:nvPr>
            <p:ph type="body" sz="quarter" idx="217" hasCustomPrompt="1"/>
          </p:nvPr>
        </p:nvSpPr>
        <p:spPr>
          <a:xfrm>
            <a:off x="6129878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5" name="SmartArt Placeholder 6">
            <a:extLst>
              <a:ext uri="{FF2B5EF4-FFF2-40B4-BE49-F238E27FC236}">
                <a16:creationId xmlns:a16="http://schemas.microsoft.com/office/drawing/2014/main" id="{320CF9C1-F289-044D-97F8-083AEF1E99B4}"/>
              </a:ext>
            </a:extLst>
          </p:cNvPr>
          <p:cNvSpPr>
            <a:spLocks noGrp="1"/>
          </p:cNvSpPr>
          <p:nvPr>
            <p:ph type="dgm" sz="quarter" idx="218" hasCustomPrompt="1"/>
          </p:nvPr>
        </p:nvSpPr>
        <p:spPr>
          <a:xfrm flipH="1">
            <a:off x="6608434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876BF7B3-707C-5240-A4B7-9C33E29C058E}"/>
              </a:ext>
            </a:extLst>
          </p:cNvPr>
          <p:cNvSpPr>
            <a:spLocks noGrp="1"/>
          </p:cNvSpPr>
          <p:nvPr>
            <p:ph type="body" sz="quarter" idx="219" hasCustomPrompt="1"/>
          </p:nvPr>
        </p:nvSpPr>
        <p:spPr>
          <a:xfrm>
            <a:off x="8873005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77B033C6-F68F-4D4B-9919-7F2125B29EEC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8859648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8" name="SmartArt Placeholder 6">
            <a:extLst>
              <a:ext uri="{FF2B5EF4-FFF2-40B4-BE49-F238E27FC236}">
                <a16:creationId xmlns:a16="http://schemas.microsoft.com/office/drawing/2014/main" id="{4163ED3C-1BD1-3C40-AD3E-D9FFB3B98182}"/>
              </a:ext>
            </a:extLst>
          </p:cNvPr>
          <p:cNvSpPr>
            <a:spLocks noGrp="1"/>
          </p:cNvSpPr>
          <p:nvPr>
            <p:ph type="dgm" sz="quarter" idx="221" hasCustomPrompt="1"/>
          </p:nvPr>
        </p:nvSpPr>
        <p:spPr>
          <a:xfrm flipH="1">
            <a:off x="9338204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376E33A7-05F9-1A49-A21C-6ACE8B4BDE3D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1025078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E604B13F-A18E-6547-B288-9C923C1BF1D2}"/>
              </a:ext>
            </a:extLst>
          </p:cNvPr>
          <p:cNvSpPr>
            <a:spLocks noGrp="1"/>
          </p:cNvSpPr>
          <p:nvPr>
            <p:ph type="body" sz="quarter" idx="223" hasCustomPrompt="1"/>
          </p:nvPr>
        </p:nvSpPr>
        <p:spPr>
          <a:xfrm>
            <a:off x="10237432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1" name="SmartArt Placeholder 6">
            <a:extLst>
              <a:ext uri="{FF2B5EF4-FFF2-40B4-BE49-F238E27FC236}">
                <a16:creationId xmlns:a16="http://schemas.microsoft.com/office/drawing/2014/main" id="{8CAA2D9A-0EDE-0F4B-8711-D39F1D7685D2}"/>
              </a:ext>
            </a:extLst>
          </p:cNvPr>
          <p:cNvSpPr>
            <a:spLocks noGrp="1"/>
          </p:cNvSpPr>
          <p:nvPr>
            <p:ph type="dgm" sz="quarter" idx="224" hasCustomPrompt="1"/>
          </p:nvPr>
        </p:nvSpPr>
        <p:spPr>
          <a:xfrm flipH="1">
            <a:off x="10715988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CB126D37-9888-CF4F-A0DB-397E95C46A70}"/>
              </a:ext>
            </a:extLst>
          </p:cNvPr>
          <p:cNvSpPr>
            <a:spLocks noGrp="1"/>
          </p:cNvSpPr>
          <p:nvPr>
            <p:ph type="body" sz="quarter" idx="225" hasCustomPrompt="1"/>
          </p:nvPr>
        </p:nvSpPr>
        <p:spPr>
          <a:xfrm>
            <a:off x="752805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3" name="Text Placeholder 5">
            <a:extLst>
              <a:ext uri="{FF2B5EF4-FFF2-40B4-BE49-F238E27FC236}">
                <a16:creationId xmlns:a16="http://schemas.microsoft.com/office/drawing/2014/main" id="{90D34AD4-CFEA-E242-BCBB-172E87CD3576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7514702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4" name="SmartArt Placeholder 6">
            <a:extLst>
              <a:ext uri="{FF2B5EF4-FFF2-40B4-BE49-F238E27FC236}">
                <a16:creationId xmlns:a16="http://schemas.microsoft.com/office/drawing/2014/main" id="{F63B2F72-2A3C-2844-9304-6D61EB719B08}"/>
              </a:ext>
            </a:extLst>
          </p:cNvPr>
          <p:cNvSpPr>
            <a:spLocks noGrp="1"/>
          </p:cNvSpPr>
          <p:nvPr>
            <p:ph type="dgm" sz="quarter" idx="227" hasCustomPrompt="1"/>
          </p:nvPr>
        </p:nvSpPr>
        <p:spPr>
          <a:xfrm flipH="1">
            <a:off x="7993258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5" name="Text Placeholder 5">
            <a:extLst>
              <a:ext uri="{FF2B5EF4-FFF2-40B4-BE49-F238E27FC236}">
                <a16:creationId xmlns:a16="http://schemas.microsoft.com/office/drawing/2014/main" id="{C57CBB52-3279-7846-A3B6-513D7AF78192}"/>
              </a:ext>
            </a:extLst>
          </p:cNvPr>
          <p:cNvSpPr>
            <a:spLocks noGrp="1"/>
          </p:cNvSpPr>
          <p:nvPr>
            <p:ph type="body" sz="quarter" idx="228" hasCustomPrompt="1"/>
          </p:nvPr>
        </p:nvSpPr>
        <p:spPr>
          <a:xfrm>
            <a:off x="724806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6" name="Text Placeholder 5">
            <a:extLst>
              <a:ext uri="{FF2B5EF4-FFF2-40B4-BE49-F238E27FC236}">
                <a16:creationId xmlns:a16="http://schemas.microsoft.com/office/drawing/2014/main" id="{5AA66306-FADA-574B-994E-1E535B5E406F}"/>
              </a:ext>
            </a:extLst>
          </p:cNvPr>
          <p:cNvSpPr>
            <a:spLocks noGrp="1"/>
          </p:cNvSpPr>
          <p:nvPr>
            <p:ph type="body" sz="quarter" idx="229" hasCustomPrompt="1"/>
          </p:nvPr>
        </p:nvSpPr>
        <p:spPr>
          <a:xfrm>
            <a:off x="711449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7" name="SmartArt Placeholder 6">
            <a:extLst>
              <a:ext uri="{FF2B5EF4-FFF2-40B4-BE49-F238E27FC236}">
                <a16:creationId xmlns:a16="http://schemas.microsoft.com/office/drawing/2014/main" id="{A1E82512-125A-CB47-873C-0CF1FB9C759C}"/>
              </a:ext>
            </a:extLst>
          </p:cNvPr>
          <p:cNvSpPr>
            <a:spLocks noGrp="1"/>
          </p:cNvSpPr>
          <p:nvPr>
            <p:ph type="dgm" sz="quarter" idx="230" hasCustomPrompt="1"/>
          </p:nvPr>
        </p:nvSpPr>
        <p:spPr>
          <a:xfrm flipH="1">
            <a:off x="1190005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B948028F-E7AE-0547-9A1C-54D73D8CD6E7}"/>
              </a:ext>
            </a:extLst>
          </p:cNvPr>
          <p:cNvSpPr>
            <a:spLocks noGrp="1"/>
          </p:cNvSpPr>
          <p:nvPr>
            <p:ph type="body" sz="quarter" idx="231" hasCustomPrompt="1"/>
          </p:nvPr>
        </p:nvSpPr>
        <p:spPr>
          <a:xfrm>
            <a:off x="3454576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9" name="Text Placeholder 5">
            <a:extLst>
              <a:ext uri="{FF2B5EF4-FFF2-40B4-BE49-F238E27FC236}">
                <a16:creationId xmlns:a16="http://schemas.microsoft.com/office/drawing/2014/main" id="{BB8406C2-8D5E-2444-8E2D-17E9F9826FF3}"/>
              </a:ext>
            </a:extLst>
          </p:cNvPr>
          <p:cNvSpPr>
            <a:spLocks noGrp="1"/>
          </p:cNvSpPr>
          <p:nvPr>
            <p:ph type="body" sz="quarter" idx="232" hasCustomPrompt="1"/>
          </p:nvPr>
        </p:nvSpPr>
        <p:spPr>
          <a:xfrm>
            <a:off x="3441219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0" name="SmartArt Placeholder 6">
            <a:extLst>
              <a:ext uri="{FF2B5EF4-FFF2-40B4-BE49-F238E27FC236}">
                <a16:creationId xmlns:a16="http://schemas.microsoft.com/office/drawing/2014/main" id="{9126D765-D0BF-1C48-BBB4-36D6EE67BF69}"/>
              </a:ext>
            </a:extLst>
          </p:cNvPr>
          <p:cNvSpPr>
            <a:spLocks noGrp="1"/>
          </p:cNvSpPr>
          <p:nvPr>
            <p:ph type="dgm" sz="quarter" idx="233" hasCustomPrompt="1"/>
          </p:nvPr>
        </p:nvSpPr>
        <p:spPr>
          <a:xfrm flipH="1">
            <a:off x="3919775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1" name="Text Placeholder 5">
            <a:extLst>
              <a:ext uri="{FF2B5EF4-FFF2-40B4-BE49-F238E27FC236}">
                <a16:creationId xmlns:a16="http://schemas.microsoft.com/office/drawing/2014/main" id="{361A1914-9FEC-2342-BC1B-B302D2F5523C}"/>
              </a:ext>
            </a:extLst>
          </p:cNvPr>
          <p:cNvSpPr>
            <a:spLocks noGrp="1"/>
          </p:cNvSpPr>
          <p:nvPr>
            <p:ph type="body" sz="quarter" idx="234" hasCustomPrompt="1"/>
          </p:nvPr>
        </p:nvSpPr>
        <p:spPr>
          <a:xfrm>
            <a:off x="483236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2" name="Text Placeholder 5">
            <a:extLst>
              <a:ext uri="{FF2B5EF4-FFF2-40B4-BE49-F238E27FC236}">
                <a16:creationId xmlns:a16="http://schemas.microsoft.com/office/drawing/2014/main" id="{335438AA-FCE9-7B49-AEF4-12FE5B7FB0A7}"/>
              </a:ext>
            </a:extLst>
          </p:cNvPr>
          <p:cNvSpPr>
            <a:spLocks noGrp="1"/>
          </p:cNvSpPr>
          <p:nvPr>
            <p:ph type="body" sz="quarter" idx="235" hasCustomPrompt="1"/>
          </p:nvPr>
        </p:nvSpPr>
        <p:spPr>
          <a:xfrm>
            <a:off x="4819003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3" name="SmartArt Placeholder 6">
            <a:extLst>
              <a:ext uri="{FF2B5EF4-FFF2-40B4-BE49-F238E27FC236}">
                <a16:creationId xmlns:a16="http://schemas.microsoft.com/office/drawing/2014/main" id="{E55DFC46-E982-6F49-9E60-FC1A51D09BDA}"/>
              </a:ext>
            </a:extLst>
          </p:cNvPr>
          <p:cNvSpPr>
            <a:spLocks noGrp="1"/>
          </p:cNvSpPr>
          <p:nvPr>
            <p:ph type="dgm" sz="quarter" idx="236" hasCustomPrompt="1"/>
          </p:nvPr>
        </p:nvSpPr>
        <p:spPr>
          <a:xfrm flipH="1">
            <a:off x="5297559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4" name="Text Placeholder 5">
            <a:extLst>
              <a:ext uri="{FF2B5EF4-FFF2-40B4-BE49-F238E27FC236}">
                <a16:creationId xmlns:a16="http://schemas.microsoft.com/office/drawing/2014/main" id="{919E792C-5FB1-9D4A-A021-35CDED32C4CE}"/>
              </a:ext>
            </a:extLst>
          </p:cNvPr>
          <p:cNvSpPr>
            <a:spLocks noGrp="1"/>
          </p:cNvSpPr>
          <p:nvPr>
            <p:ph type="body" sz="quarter" idx="237" hasCustomPrompt="1"/>
          </p:nvPr>
        </p:nvSpPr>
        <p:spPr>
          <a:xfrm>
            <a:off x="210963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5" name="Text Placeholder 5">
            <a:extLst>
              <a:ext uri="{FF2B5EF4-FFF2-40B4-BE49-F238E27FC236}">
                <a16:creationId xmlns:a16="http://schemas.microsoft.com/office/drawing/2014/main" id="{E7F82E09-FC39-AD4A-BD8B-8C7B5257991E}"/>
              </a:ext>
            </a:extLst>
          </p:cNvPr>
          <p:cNvSpPr>
            <a:spLocks noGrp="1"/>
          </p:cNvSpPr>
          <p:nvPr>
            <p:ph type="body" sz="quarter" idx="238" hasCustomPrompt="1"/>
          </p:nvPr>
        </p:nvSpPr>
        <p:spPr>
          <a:xfrm>
            <a:off x="2096273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6" name="SmartArt Placeholder 6">
            <a:extLst>
              <a:ext uri="{FF2B5EF4-FFF2-40B4-BE49-F238E27FC236}">
                <a16:creationId xmlns:a16="http://schemas.microsoft.com/office/drawing/2014/main" id="{4846B554-6568-BC48-A8D6-A5B79B96AD55}"/>
              </a:ext>
            </a:extLst>
          </p:cNvPr>
          <p:cNvSpPr>
            <a:spLocks noGrp="1"/>
          </p:cNvSpPr>
          <p:nvPr>
            <p:ph type="dgm" sz="quarter" idx="239" hasCustomPrompt="1"/>
          </p:nvPr>
        </p:nvSpPr>
        <p:spPr>
          <a:xfrm flipH="1">
            <a:off x="2574829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4374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69392"/>
            <a:ext cx="11275671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Table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09CACD-663B-694D-A50B-A5CC6E4ECE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550988"/>
            <a:ext cx="11276013" cy="46450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5799310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41600"/>
            <a:ext cx="2869200" cy="16668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13" y="1641600"/>
            <a:ext cx="2869200" cy="1666800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187" y="1641600"/>
            <a:ext cx="2869200" cy="1666800"/>
          </a:xfrm>
          <a:solidFill>
            <a:schemeClr val="tx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31EDEF-E030-453B-83D3-EAB8EAA42C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4FB31-AE2F-46D9-84C5-51563C0A6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0813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D4E1B1-E72D-4318-9869-EC93C3D1D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6187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B481E39-4696-AA4F-A64F-322C7E88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260262873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99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4868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637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199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4868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4637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DECB283-2CF2-BA4A-BE83-4A06E3E6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242291421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4188" y="1925638"/>
            <a:ext cx="2698750" cy="3419475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1922" y="1925637"/>
            <a:ext cx="2698750" cy="3419475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99656" y="1925636"/>
            <a:ext cx="2698750" cy="3419475"/>
          </a:xfrm>
          <a:solidFill>
            <a:schemeClr val="accent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057390" y="1925636"/>
            <a:ext cx="2698750" cy="3419475"/>
          </a:xfrm>
          <a:solidFill>
            <a:schemeClr val="accent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84188" y="941437"/>
            <a:ext cx="11271952" cy="815645"/>
          </a:xfrm>
          <a:solidFill>
            <a:schemeClr val="tx1"/>
          </a:solidFill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9A6FFD3-3166-F245-946D-943F226C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4808461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6069"/>
            <a:ext cx="11277600" cy="2880000"/>
          </a:xfrm>
        </p:spPr>
        <p:txBody>
          <a:bodyPr/>
          <a:lstStyle>
            <a:lvl1pPr>
              <a:lnSpc>
                <a:spcPct val="100000"/>
              </a:lnSpc>
              <a:defRPr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”Quote here - use purple text from palette to highlight specific words/phrases.”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386354" y="63746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409825" y="64103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4A6BDB-F2D8-7B41-9F83-779E9FB47E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933" y="4548404"/>
            <a:ext cx="4464867" cy="553143"/>
          </a:xfrm>
        </p:spPr>
        <p:txBody>
          <a:bodyPr anchor="ctr"/>
          <a:lstStyle>
            <a:lvl1pPr algn="r">
              <a:defRPr sz="3600" b="1" i="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contact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B5E7D28-58DB-D84C-BB55-7B09C62C94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9933" y="5219626"/>
            <a:ext cx="4464867" cy="561975"/>
          </a:xfrm>
        </p:spPr>
        <p:txBody>
          <a:bodyPr/>
          <a:lstStyle>
            <a:lvl1pPr algn="r">
              <a:defRPr sz="2800">
                <a:ln>
                  <a:noFill/>
                </a:ln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A7B766A-2E98-6A44-B6AC-8077E123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(delete/duplicate circles as required)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796797" y="163501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35A7F99A-C345-DC48-9BB3-5E80D292D10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23695" y="163501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6F5EA56-557F-9E40-B2A3-CA848229137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75350" y="160768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1E7E2D1-C114-2041-B10E-5FF111DC52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502248" y="160768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9AC0BCE-308F-E743-A6BB-81E20F95A52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8452" y="3851153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3C1CA5E-7B27-2F42-8254-1A1551BC89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96796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86FECA0-9A24-B349-92F6-79A323F0DF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0108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0F05EAE-5AC3-814A-9693-517BF138F02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51764" y="3851152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7280719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03538" y="4667423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03538" y="2536265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03538" y="419100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A4A5016-5C23-F94D-B4F7-50097116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552609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8FD85-A9DA-FB40-9445-81F1BEF22FC7}"/>
              </a:ext>
            </a:extLst>
          </p:cNvPr>
          <p:cNvSpPr>
            <a:spLocks noGrp="1" noChangeAspect="1"/>
          </p:cNvSpPr>
          <p:nvPr>
            <p:ph type="body" sz="quarter" idx="63" hasCustomPrompt="1"/>
          </p:nvPr>
        </p:nvSpPr>
        <p:spPr>
          <a:xfrm>
            <a:off x="918550" y="511500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36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1FB501C-912C-CD4F-B682-A8D86CA0490D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918550" y="2630855"/>
            <a:ext cx="1264469" cy="1260000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9EC92A-C8D3-4848-98BD-AD589CC96942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918549" y="4766085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1616767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41755" y="2937211"/>
            <a:ext cx="1980000" cy="1980000"/>
          </a:xfrm>
          <a:prstGeom prst="pentagon">
            <a:avLst/>
          </a:prstGeom>
          <a:solidFill>
            <a:schemeClr val="tx1"/>
          </a:solidFill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sz="18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1C66305-0F8E-5649-85B6-32194D01A72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7DCB4A3-DC5D-D449-A623-44F3B7A5F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6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B9CA0C3-53DB-8E4F-858E-1A422104E8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6000" y="1370821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4A3EE8C-2B3B-264F-948B-266BD34D2E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6014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B21A9B-7DAA-9E4E-A637-3A7EA6BC5E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0026FD8-8273-934E-9430-EE2DFC1F74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7432938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EF7C21-F423-8143-8593-F0B3E5DC0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4DBC62-A80E-E54F-9566-6E95F8E760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6298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with 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36971E-18CF-4A0C-A142-550582FC18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DD105A6-07C1-7745-8980-BEAC1A5FA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25" y="3271978"/>
            <a:ext cx="614363" cy="747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3F3AAC-315A-F14C-8788-AD03354C4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6994E-7D48-9A42-86B0-78326D23CE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88132"/>
            <a:ext cx="3501525" cy="19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3469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5"/>
          <a:stretch/>
        </p:blipFill>
        <p:spPr>
          <a:xfrm>
            <a:off x="9036848" y="2330245"/>
            <a:ext cx="2697952" cy="3462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43" y="446598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values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232" y="2379004"/>
            <a:ext cx="2695945" cy="3415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80" y="2336281"/>
            <a:ext cx="2699019" cy="3472408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95CFD3E6-41B8-CD4F-9D00-5C6FBED1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38CAD-A927-7D44-9B04-19BB0D95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392" y="2376946"/>
            <a:ext cx="2699491" cy="34105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970586-B235-0B4C-8965-052406E8533B}"/>
              </a:ext>
            </a:extLst>
          </p:cNvPr>
          <p:cNvSpPr>
            <a:spLocks/>
          </p:cNvSpPr>
          <p:nvPr userDrawn="1"/>
        </p:nvSpPr>
        <p:spPr>
          <a:xfrm>
            <a:off x="9036846" y="1752531"/>
            <a:ext cx="2698977" cy="624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3A5B3-2562-9D44-9A2D-609B578D4970}"/>
              </a:ext>
            </a:extLst>
          </p:cNvPr>
          <p:cNvSpPr/>
          <p:nvPr userDrawn="1"/>
        </p:nvSpPr>
        <p:spPr>
          <a:xfrm>
            <a:off x="6162232" y="1752530"/>
            <a:ext cx="2700000" cy="624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Respect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BB0E2-ED02-6948-9D0D-19C2D0417C97}"/>
              </a:ext>
            </a:extLst>
          </p:cNvPr>
          <p:cNvSpPr/>
          <p:nvPr userDrawn="1"/>
        </p:nvSpPr>
        <p:spPr>
          <a:xfrm>
            <a:off x="3297337" y="1752529"/>
            <a:ext cx="2703546" cy="624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DFDC1D-0E6E-294D-92C3-A8B8C022A9BE}"/>
              </a:ext>
            </a:extLst>
          </p:cNvPr>
          <p:cNvSpPr/>
          <p:nvPr userDrawn="1"/>
        </p:nvSpPr>
        <p:spPr>
          <a:xfrm>
            <a:off x="444589" y="1752528"/>
            <a:ext cx="2700000" cy="581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Integrity</a:t>
            </a:r>
          </a:p>
        </p:txBody>
      </p:sp>
    </p:spTree>
    <p:extLst>
      <p:ext uri="{BB962C8B-B14F-4D97-AF65-F5344CB8AC3E}">
        <p14:creationId xmlns:p14="http://schemas.microsoft.com/office/powerpoint/2010/main" val="2774087301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strategic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Strategic goals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897" y="1598639"/>
            <a:ext cx="1800000" cy="1984509"/>
          </a:xfrm>
          <a:prstGeom prst="rect">
            <a:avLst/>
          </a:prstGeom>
        </p:spPr>
      </p:pic>
      <p:sp>
        <p:nvSpPr>
          <p:cNvPr id="35" name="Rectangle 34"/>
          <p:cNvSpPr/>
          <p:nvPr userDrawn="1"/>
        </p:nvSpPr>
        <p:spPr>
          <a:xfrm>
            <a:off x="1263897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Catalyst for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growth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43" y="1650125"/>
            <a:ext cx="1800000" cy="1934131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3883410" y="1586252"/>
            <a:ext cx="1802833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Capacity &amp; connectivity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756" y="1604462"/>
            <a:ext cx="1800000" cy="1978686"/>
          </a:xfrm>
          <a:prstGeom prst="rect">
            <a:avLst/>
          </a:prstGeom>
        </p:spPr>
      </p:pic>
      <p:sp>
        <p:nvSpPr>
          <p:cNvPr id="39" name="Rectangle 38"/>
          <p:cNvSpPr/>
          <p:nvPr userDrawn="1"/>
        </p:nvSpPr>
        <p:spPr>
          <a:xfrm>
            <a:off x="6505756" y="1598639"/>
            <a:ext cx="1812815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Value for money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"/>
          <a:stretch/>
        </p:blipFill>
        <p:spPr>
          <a:xfrm>
            <a:off x="9125269" y="1950467"/>
            <a:ext cx="1800000" cy="1632681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9125269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Customer experience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065" y="4235783"/>
            <a:ext cx="1800000" cy="1744486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2573065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Skills &amp; employment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5222369" y="3983373"/>
            <a:ext cx="1847049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Health, safety, and security standards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677" y="4369867"/>
            <a:ext cx="1800000" cy="1610046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7871677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Good neighbour &amp; environment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369" y="4614086"/>
            <a:ext cx="1811571" cy="1361909"/>
          </a:xfrm>
          <a:prstGeom prst="rect">
            <a:avLst/>
          </a:prstGeom>
        </p:spPr>
      </p:pic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481462523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 userDrawn="1"/>
        </p:nvSpPr>
        <p:spPr>
          <a:xfrm>
            <a:off x="457200" y="1902507"/>
            <a:ext cx="2700000" cy="9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Ensure value </a:t>
            </a:r>
            <a:br>
              <a:rPr lang="en-GB" b="1">
                <a:solidFill>
                  <a:prstClr val="white"/>
                </a:solidFill>
              </a:rPr>
            </a:br>
            <a:r>
              <a:rPr lang="en-GB" b="1">
                <a:solidFill>
                  <a:prstClr val="white"/>
                </a:solidFill>
              </a:rPr>
              <a:t>for money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14403" y="1902507"/>
            <a:ext cx="2700000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Respect </a:t>
            </a:r>
          </a:p>
          <a:p>
            <a:pPr algn="ctr"/>
            <a:r>
              <a:rPr lang="en-GB" b="1">
                <a:solidFill>
                  <a:prstClr val="white"/>
                </a:solidFill>
              </a:rPr>
              <a:t>communities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171606" y="1902507"/>
            <a:ext cx="27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Champion teamwork and collaboration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034800" y="1899190"/>
            <a:ext cx="270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Create a positive legacy for Britain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802507"/>
            <a:ext cx="2700000" cy="2483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403" y="2799190"/>
            <a:ext cx="2694010" cy="2486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596" y="2799190"/>
            <a:ext cx="2694009" cy="2486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800" y="2799190"/>
            <a:ext cx="2700000" cy="2486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Our guiding principles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200242046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 – 3 key elements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E33C8-B217-8C4A-8CCF-7FC97C021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4000"/>
            <a:ext cx="3324225" cy="4720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97840F-1983-D94A-AC48-58ECBF39E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4" y="2460059"/>
            <a:ext cx="6696075" cy="25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7145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079CE-8AC0-614A-A630-C24CA41C8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33" y="1142982"/>
            <a:ext cx="6397912" cy="52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4527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76438"/>
            <a:ext cx="3607594" cy="380206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9698982-70EA-354C-A404-FD0F495E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355859" cy="713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golden thread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6F1C80-B67F-0D47-A99A-9236D04064ED}"/>
              </a:ext>
            </a:extLst>
          </p:cNvPr>
          <p:cNvGrpSpPr/>
          <p:nvPr userDrawn="1"/>
        </p:nvGrpSpPr>
        <p:grpSpPr>
          <a:xfrm>
            <a:off x="2809578" y="1442751"/>
            <a:ext cx="8713081" cy="4716647"/>
            <a:chOff x="3021719" y="1375257"/>
            <a:chExt cx="8713081" cy="47166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BD7D76-A036-B64A-81A8-408BD31ADA15}"/>
                </a:ext>
              </a:extLst>
            </p:cNvPr>
            <p:cNvGrpSpPr/>
            <p:nvPr/>
          </p:nvGrpSpPr>
          <p:grpSpPr>
            <a:xfrm>
              <a:off x="4120920" y="5401106"/>
              <a:ext cx="5556697" cy="291875"/>
              <a:chOff x="1331640" y="6022348"/>
              <a:chExt cx="5556697" cy="291875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6B926F85-9F0D-A742-AE1B-5DC0B3682997}"/>
                  </a:ext>
                </a:extLst>
              </p:cNvPr>
              <p:cNvCxnSpPr/>
              <p:nvPr/>
            </p:nvCxnSpPr>
            <p:spPr>
              <a:xfrm>
                <a:off x="4118326" y="6129432"/>
                <a:ext cx="0" cy="18479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8805A8-EA99-1943-B1BB-3ED7958A070F}"/>
                  </a:ext>
                </a:extLst>
              </p:cNvPr>
              <p:cNvCxnSpPr/>
              <p:nvPr/>
            </p:nvCxnSpPr>
            <p:spPr>
              <a:xfrm>
                <a:off x="1331640" y="6122536"/>
                <a:ext cx="5556697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514834F9-1D4B-F84A-8D39-F0387E996C71}"/>
                  </a:ext>
                </a:extLst>
              </p:cNvPr>
              <p:cNvCxnSpPr/>
              <p:nvPr/>
            </p:nvCxnSpPr>
            <p:spPr>
              <a:xfrm>
                <a:off x="2267744" y="6022352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4845ADF-5801-4543-857A-9AC28A695C84}"/>
                  </a:ext>
                </a:extLst>
              </p:cNvPr>
              <p:cNvCxnSpPr/>
              <p:nvPr/>
            </p:nvCxnSpPr>
            <p:spPr>
              <a:xfrm>
                <a:off x="1331640" y="6022351"/>
                <a:ext cx="0" cy="10708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84F2BD1-4CD7-EA48-91FA-2245EE7B7CD6}"/>
                  </a:ext>
                </a:extLst>
              </p:cNvPr>
              <p:cNvCxnSpPr/>
              <p:nvPr/>
            </p:nvCxnSpPr>
            <p:spPr>
              <a:xfrm>
                <a:off x="3205294" y="6022353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8FE2C81-100E-B04A-A6FB-049F172D712D}"/>
                  </a:ext>
                </a:extLst>
              </p:cNvPr>
              <p:cNvCxnSpPr/>
              <p:nvPr/>
            </p:nvCxnSpPr>
            <p:spPr>
              <a:xfrm>
                <a:off x="4118326" y="6022351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34E0952-0FDF-CE46-A4A2-838C84EA255A}"/>
                  </a:ext>
                </a:extLst>
              </p:cNvPr>
              <p:cNvCxnSpPr/>
              <p:nvPr/>
            </p:nvCxnSpPr>
            <p:spPr>
              <a:xfrm>
                <a:off x="5041931" y="6022350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F160F5D-EB61-254C-909E-F2F66C6FBA40}"/>
                  </a:ext>
                </a:extLst>
              </p:cNvPr>
              <p:cNvCxnSpPr/>
              <p:nvPr/>
            </p:nvCxnSpPr>
            <p:spPr>
              <a:xfrm>
                <a:off x="5963130" y="6022349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04C2354-AB50-F942-9E80-26A6589D5604}"/>
                  </a:ext>
                </a:extLst>
              </p:cNvPr>
              <p:cNvCxnSpPr/>
              <p:nvPr/>
            </p:nvCxnSpPr>
            <p:spPr>
              <a:xfrm>
                <a:off x="6888337" y="6022348"/>
                <a:ext cx="0" cy="107084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E02C4C-F928-1547-B0B9-517DFEC3D76A}"/>
                </a:ext>
              </a:extLst>
            </p:cNvPr>
            <p:cNvSpPr/>
            <p:nvPr/>
          </p:nvSpPr>
          <p:spPr>
            <a:xfrm>
              <a:off x="3679294" y="146749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Vision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315FAA-BC47-C44B-8165-4C32FA6BBD1A}"/>
                </a:ext>
              </a:extLst>
            </p:cNvPr>
            <p:cNvSpPr/>
            <p:nvPr/>
          </p:nvSpPr>
          <p:spPr>
            <a:xfrm>
              <a:off x="3679294" y="2012285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Mission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A402EB-3ABC-814A-97AB-982C8F88B0D1}"/>
                </a:ext>
              </a:extLst>
            </p:cNvPr>
            <p:cNvSpPr/>
            <p:nvPr/>
          </p:nvSpPr>
          <p:spPr>
            <a:xfrm>
              <a:off x="3679294" y="254413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Values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65498C-8344-AB49-9CC4-17EDB18A3EE7}"/>
                </a:ext>
              </a:extLst>
            </p:cNvPr>
            <p:cNvSpPr/>
            <p:nvPr/>
          </p:nvSpPr>
          <p:spPr>
            <a:xfrm>
              <a:off x="4985342" y="2904174"/>
              <a:ext cx="12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Integrity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4B796C-EBE9-8D4A-800F-4E50B8644B0E}"/>
                </a:ext>
              </a:extLst>
            </p:cNvPr>
            <p:cNvSpPr/>
            <p:nvPr/>
          </p:nvSpPr>
          <p:spPr>
            <a:xfrm>
              <a:off x="6272882" y="2903586"/>
              <a:ext cx="12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Leadership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F60022-BBE2-B044-9CD3-DA53B5AF70B1}"/>
                </a:ext>
              </a:extLst>
            </p:cNvPr>
            <p:cNvSpPr/>
            <p:nvPr/>
          </p:nvSpPr>
          <p:spPr>
            <a:xfrm>
              <a:off x="7565187" y="2904174"/>
              <a:ext cx="12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Respect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61D622-DE88-FD4C-87A3-D26BDF543236}"/>
                </a:ext>
              </a:extLst>
            </p:cNvPr>
            <p:cNvSpPr/>
            <p:nvPr/>
          </p:nvSpPr>
          <p:spPr>
            <a:xfrm>
              <a:off x="3679292" y="3447456"/>
              <a:ext cx="6419775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Strategic goals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AD7D7E-634C-5545-A60B-47B6F866BBC0}"/>
                </a:ext>
              </a:extLst>
            </p:cNvPr>
            <p:cNvSpPr/>
            <p:nvPr/>
          </p:nvSpPr>
          <p:spPr>
            <a:xfrm>
              <a:off x="3679291" y="3992247"/>
              <a:ext cx="6419775" cy="6120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prstClr val="white"/>
                  </a:solidFill>
                </a:rPr>
                <a:t>Strategic goal (6) – Health and safety</a:t>
              </a:r>
            </a:p>
            <a:p>
              <a:pPr algn="ctr"/>
              <a:r>
                <a:rPr lang="en-GB" sz="1200">
                  <a:solidFill>
                    <a:prstClr val="white"/>
                  </a:solidFill>
                </a:rPr>
                <a:t>HS2 will create a railway designed, built and operated </a:t>
              </a:r>
              <a:br>
                <a:rPr lang="en-GB" sz="1200">
                  <a:solidFill>
                    <a:prstClr val="white"/>
                  </a:solidFill>
                </a:rPr>
              </a:br>
              <a:r>
                <a:rPr lang="en-GB" sz="1200">
                  <a:solidFill>
                    <a:prstClr val="white"/>
                  </a:solidFill>
                </a:rPr>
                <a:t>to the highest health, safety and security standards.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29E2C8E-108C-8F48-8287-E2939C2EFB53}"/>
                </a:ext>
              </a:extLst>
            </p:cNvPr>
            <p:cNvGrpSpPr/>
            <p:nvPr/>
          </p:nvGrpSpPr>
          <p:grpSpPr>
            <a:xfrm>
              <a:off x="3679294" y="4789106"/>
              <a:ext cx="6419775" cy="612000"/>
              <a:chOff x="816521" y="5337280"/>
              <a:chExt cx="6419775" cy="612000"/>
            </a:xfrm>
            <a:solidFill>
              <a:schemeClr val="accent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21B7D28-819E-8E48-A2A1-828EB74AE09E}"/>
                  </a:ext>
                </a:extLst>
              </p:cNvPr>
              <p:cNvSpPr/>
              <p:nvPr/>
            </p:nvSpPr>
            <p:spPr>
              <a:xfrm>
                <a:off x="81652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Workforce safety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C4D939C-4A64-294B-9503-11DB0B97119A}"/>
                  </a:ext>
                </a:extLst>
              </p:cNvPr>
              <p:cNvSpPr/>
              <p:nvPr/>
            </p:nvSpPr>
            <p:spPr>
              <a:xfrm>
                <a:off x="1736483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Public and neighbour safety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C4142E2-2BB3-A844-8E4C-BC7B1D9212E9}"/>
                  </a:ext>
                </a:extLst>
              </p:cNvPr>
              <p:cNvSpPr/>
              <p:nvPr/>
            </p:nvSpPr>
            <p:spPr>
              <a:xfrm>
                <a:off x="2656445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Occupational health and wellbeing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509ECD6-333B-7C45-956B-0623C76ED0E5}"/>
                  </a:ext>
                </a:extLst>
              </p:cNvPr>
              <p:cNvSpPr/>
              <p:nvPr/>
            </p:nvSpPr>
            <p:spPr>
              <a:xfrm>
                <a:off x="3576407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design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635ED31-D8EB-BB43-AA1D-D123750F9A3D}"/>
                  </a:ext>
                </a:extLst>
              </p:cNvPr>
              <p:cNvSpPr/>
              <p:nvPr/>
            </p:nvSpPr>
            <p:spPr>
              <a:xfrm>
                <a:off x="4496369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supply chain management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270A0EF-6946-E343-8388-FFCDB371B0E4}"/>
                  </a:ext>
                </a:extLst>
              </p:cNvPr>
              <p:cNvSpPr/>
              <p:nvPr/>
            </p:nvSpPr>
            <p:spPr>
              <a:xfrm>
                <a:off x="541633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Operations safety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1F04E1A-A37B-6C4D-BBD2-2ABF4A082D09}"/>
                  </a:ext>
                </a:extLst>
              </p:cNvPr>
              <p:cNvSpPr/>
              <p:nvPr/>
            </p:nvSpPr>
            <p:spPr>
              <a:xfrm>
                <a:off x="6336296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SMART assurance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1552A48-C240-2542-A21A-7C09E56FBF4C}"/>
                </a:ext>
              </a:extLst>
            </p:cNvPr>
            <p:cNvCxnSpPr>
              <a:cxnSpLocks/>
            </p:cNvCxnSpPr>
            <p:nvPr/>
          </p:nvCxnSpPr>
          <p:spPr>
            <a:xfrm>
              <a:off x="4309294" y="182749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1A5F3E8-4676-3E4A-B212-2ABFD89DCA40}"/>
                </a:ext>
              </a:extLst>
            </p:cNvPr>
            <p:cNvCxnSpPr/>
            <p:nvPr/>
          </p:nvCxnSpPr>
          <p:spPr>
            <a:xfrm>
              <a:off x="4309294" y="2359343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C9E740B-4655-324D-9AAC-0D2E5D73900B}"/>
                </a:ext>
              </a:extLst>
            </p:cNvPr>
            <p:cNvCxnSpPr/>
            <p:nvPr/>
          </p:nvCxnSpPr>
          <p:spPr>
            <a:xfrm>
              <a:off x="4931656" y="2724134"/>
              <a:ext cx="455467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10AFEA-65A9-0741-A893-60F2099D1D2C}"/>
                </a:ext>
              </a:extLst>
            </p:cNvPr>
            <p:cNvCxnSpPr/>
            <p:nvPr/>
          </p:nvCxnSpPr>
          <p:spPr>
            <a:xfrm>
              <a:off x="947174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2744B5-2757-E645-ADE6-A02C2AD95962}"/>
                </a:ext>
              </a:extLst>
            </p:cNvPr>
            <p:cNvCxnSpPr/>
            <p:nvPr/>
          </p:nvCxnSpPr>
          <p:spPr>
            <a:xfrm>
              <a:off x="8196389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6C877D9-7D67-ED42-ACF8-BF478E200B9B}"/>
                </a:ext>
              </a:extLst>
            </p:cNvPr>
            <p:cNvCxnSpPr/>
            <p:nvPr/>
          </p:nvCxnSpPr>
          <p:spPr>
            <a:xfrm>
              <a:off x="6906445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6EBD5B-E8B5-8A40-82AD-41053D481C80}"/>
                </a:ext>
              </a:extLst>
            </p:cNvPr>
            <p:cNvCxnSpPr/>
            <p:nvPr/>
          </p:nvCxnSpPr>
          <p:spPr>
            <a:xfrm>
              <a:off x="561650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902FDE-A7F4-4F4C-9DCB-3430770C0FD3}"/>
                </a:ext>
              </a:extLst>
            </p:cNvPr>
            <p:cNvSpPr/>
            <p:nvPr/>
          </p:nvSpPr>
          <p:spPr>
            <a:xfrm>
              <a:off x="8848615" y="2904174"/>
              <a:ext cx="12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Safety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E0FF77-3A0B-594E-86D4-EC7E8F8BE644}"/>
                </a:ext>
              </a:extLst>
            </p:cNvPr>
            <p:cNvCxnSpPr>
              <a:cxnSpLocks/>
            </p:cNvCxnSpPr>
            <p:nvPr/>
          </p:nvCxnSpPr>
          <p:spPr>
            <a:xfrm>
              <a:off x="4297529" y="2904134"/>
              <a:ext cx="0" cy="54332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15314F8-2FA0-F347-A828-E1A801B4CC78}"/>
                </a:ext>
              </a:extLst>
            </p:cNvPr>
            <p:cNvCxnSpPr/>
            <p:nvPr/>
          </p:nvCxnSpPr>
          <p:spPr>
            <a:xfrm>
              <a:off x="6879158" y="3807456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2ED2F85-1D68-8D46-BD90-C0602062654E}"/>
                </a:ext>
              </a:extLst>
            </p:cNvPr>
            <p:cNvCxnSpPr/>
            <p:nvPr/>
          </p:nvCxnSpPr>
          <p:spPr>
            <a:xfrm>
              <a:off x="6878615" y="4604315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992F1A-A148-2C43-A295-301C062ED755}"/>
                </a:ext>
              </a:extLst>
            </p:cNvPr>
            <p:cNvSpPr/>
            <p:nvPr/>
          </p:nvSpPr>
          <p:spPr>
            <a:xfrm>
              <a:off x="3021719" y="1375257"/>
              <a:ext cx="467912" cy="47166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Health and safety brand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ECBEEEC-74C9-AA40-B03F-7177AD0F93E6}"/>
                </a:ext>
              </a:extLst>
            </p:cNvPr>
            <p:cNvCxnSpPr/>
            <p:nvPr/>
          </p:nvCxnSpPr>
          <p:spPr>
            <a:xfrm>
              <a:off x="3478974" y="168803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0A0E33-1DD0-AC47-B99A-D71E1722838E}"/>
                </a:ext>
              </a:extLst>
            </p:cNvPr>
            <p:cNvCxnSpPr/>
            <p:nvPr/>
          </p:nvCxnSpPr>
          <p:spPr>
            <a:xfrm>
              <a:off x="3478974" y="223121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B52F8F-BA6E-214A-86C7-E329E35B1863}"/>
                </a:ext>
              </a:extLst>
            </p:cNvPr>
            <p:cNvCxnSpPr/>
            <p:nvPr/>
          </p:nvCxnSpPr>
          <p:spPr>
            <a:xfrm>
              <a:off x="3478974" y="2763063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8EEAEE-DB10-704C-A216-CD42B4F419AC}"/>
                </a:ext>
              </a:extLst>
            </p:cNvPr>
            <p:cNvCxnSpPr/>
            <p:nvPr/>
          </p:nvCxnSpPr>
          <p:spPr>
            <a:xfrm>
              <a:off x="3478974" y="3650459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32B366C-0CD2-7B40-BF1A-8167512B9878}"/>
                </a:ext>
              </a:extLst>
            </p:cNvPr>
            <p:cNvCxnSpPr/>
            <p:nvPr/>
          </p:nvCxnSpPr>
          <p:spPr>
            <a:xfrm>
              <a:off x="3478974" y="4337210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D7D253D-3004-8546-B148-1C50E9ED6A66}"/>
                </a:ext>
              </a:extLst>
            </p:cNvPr>
            <p:cNvCxnSpPr/>
            <p:nvPr/>
          </p:nvCxnSpPr>
          <p:spPr>
            <a:xfrm>
              <a:off x="3478974" y="5134035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CD591C-5201-684C-B57F-44E9A52BFCAF}"/>
                </a:ext>
              </a:extLst>
            </p:cNvPr>
            <p:cNvGrpSpPr/>
            <p:nvPr/>
          </p:nvGrpSpPr>
          <p:grpSpPr>
            <a:xfrm>
              <a:off x="10099069" y="3213984"/>
              <a:ext cx="1635731" cy="2838992"/>
              <a:chOff x="7328870" y="4437658"/>
              <a:chExt cx="1635731" cy="2838992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F89B95-C52B-314C-BDE2-8C990E9CE66E}"/>
                  </a:ext>
                </a:extLst>
              </p:cNvPr>
              <p:cNvCxnSpPr/>
              <p:nvPr/>
            </p:nvCxnSpPr>
            <p:spPr>
              <a:xfrm>
                <a:off x="7328870" y="6318780"/>
                <a:ext cx="426375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64">
                <a:extLst>
                  <a:ext uri="{FF2B5EF4-FFF2-40B4-BE49-F238E27FC236}">
                    <a16:creationId xmlns:a16="http://schemas.microsoft.com/office/drawing/2014/main" id="{87A94151-5508-0249-B5D4-42A2FC3E4E36}"/>
                  </a:ext>
                </a:extLst>
              </p:cNvPr>
              <p:cNvSpPr/>
              <p:nvPr/>
            </p:nvSpPr>
            <p:spPr>
              <a:xfrm>
                <a:off x="7429028" y="5030584"/>
                <a:ext cx="1535573" cy="2246066"/>
              </a:xfrm>
              <a:prstGeom prst="triangle">
                <a:avLst>
                  <a:gd name="adj" fmla="val 4890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Measure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DFF3C7-26C2-5340-B997-4A2D9367341E}"/>
                  </a:ext>
                </a:extLst>
              </p:cNvPr>
              <p:cNvSpPr/>
              <p:nvPr/>
            </p:nvSpPr>
            <p:spPr>
              <a:xfrm>
                <a:off x="7566814" y="4437658"/>
                <a:ext cx="1260000" cy="5934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Balanced scorecard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190859-D65B-444D-AF9D-6FC7E5A0F77D}"/>
                </a:ext>
              </a:extLst>
            </p:cNvPr>
            <p:cNvSpPr/>
            <p:nvPr/>
          </p:nvSpPr>
          <p:spPr>
            <a:xfrm>
              <a:off x="3679291" y="5692976"/>
              <a:ext cx="6439957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Our health and safety commitments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B4D52C-2BD9-104F-A852-4A0F9C9C84A4}"/>
                </a:ext>
              </a:extLst>
            </p:cNvPr>
            <p:cNvCxnSpPr/>
            <p:nvPr/>
          </p:nvCxnSpPr>
          <p:spPr>
            <a:xfrm>
              <a:off x="3489631" y="5872976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7890602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292900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3DE0F-2AB9-443A-B3E7-6B8816EE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8CEEA-B681-4347-9247-769E95CE3FAC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98468-AFFB-4B13-A48B-47A790AE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B36F1-2562-4C37-8754-08840975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77B37-B5C2-43FE-8A80-151A36597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5716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S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293506"/>
            <a:ext cx="10494169" cy="846113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3139619"/>
            <a:ext cx="10494169" cy="899888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5096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2657-5855-402E-8201-A74580964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C36A-90E2-4829-92BD-C2AFF106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044"/>
            <a:ext cx="11277600" cy="4426512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B4472-AFB5-4B62-836B-089F3910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932784489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D10FE7-9ABC-724B-AB6E-7A133D4CF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6E293E5-F86A-634D-82EB-20B0E15EC6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B39B37-1F05-354F-A66C-15BA6F940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431388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E436B6-F6A6-1846-8109-62EAABBE2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14081B7-004E-0247-A809-FA377DFA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415C16-BAD5-9A4D-B8E3-EF78A4FE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179706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AC5E-FF51-4048-B942-3DE7D03FC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350544" cy="12334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6B012-86FA-4327-9ACE-99229DA9A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977462"/>
            <a:ext cx="4350545" cy="4145936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AA0F905-5B25-5E47-B01F-E7A7B8C8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3638610309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B08FFE-9DBC-479E-8FA9-48213EDC9B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371600"/>
            <a:ext cx="5716588" cy="3557588"/>
          </a:xfrm>
        </p:spPr>
        <p:txBody>
          <a:bodyPr/>
          <a:lstStyle>
            <a:lvl1pPr>
              <a:defRPr sz="2200"/>
            </a:lvl1pPr>
            <a:lvl2pPr>
              <a:buClr>
                <a:schemeClr val="bg2"/>
              </a:buClr>
              <a:defRPr sz="2200"/>
            </a:lvl2pPr>
            <a:lvl3pPr>
              <a:buClr>
                <a:schemeClr val="bg2"/>
              </a:buClr>
              <a:defRPr sz="2200"/>
            </a:lvl3pPr>
            <a:lvl4pPr>
              <a:buClr>
                <a:schemeClr val="bg2"/>
              </a:buClr>
              <a:defRPr sz="2200"/>
            </a:lvl4pPr>
            <a:lvl5pPr>
              <a:buClr>
                <a:schemeClr val="bg2"/>
              </a:buClr>
              <a:defRPr sz="2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BD50B-600E-4750-B8D8-9C3C4CEE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842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964537-5735-4295-9929-030B90E362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4400" y="1371600"/>
            <a:ext cx="4610400" cy="3557588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3255B0C-EBB4-7645-A446-31D9ABC3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369640855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6069"/>
            <a:ext cx="11277600" cy="2880000"/>
          </a:xfrm>
        </p:spPr>
        <p:txBody>
          <a:bodyPr/>
          <a:lstStyle>
            <a:lvl1pPr>
              <a:lnSpc>
                <a:spcPct val="100000"/>
              </a:lnSpc>
              <a:defRPr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”Quote here - use purple text from palette to highlight specific words/phrases.”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386354" y="63746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409825" y="64103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4A6BDB-F2D8-7B41-9F83-779E9FB47E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933" y="4548404"/>
            <a:ext cx="4464867" cy="553143"/>
          </a:xfrm>
        </p:spPr>
        <p:txBody>
          <a:bodyPr anchor="ctr"/>
          <a:lstStyle>
            <a:lvl1pPr algn="r">
              <a:defRPr sz="3600" b="1" i="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contact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B5E7D28-58DB-D84C-BB55-7B09C62C94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9933" y="5219626"/>
            <a:ext cx="4464867" cy="561975"/>
          </a:xfrm>
        </p:spPr>
        <p:txBody>
          <a:bodyPr/>
          <a:lstStyle>
            <a:lvl1pPr algn="r">
              <a:defRPr sz="2800">
                <a:ln>
                  <a:noFill/>
                </a:ln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A7B766A-2E98-6A44-B6AC-8077E123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137853876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807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FA3F337-9C4F-7243-A946-8EEE36F3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76438"/>
            <a:ext cx="3607594" cy="380206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9698982-70EA-354C-A404-FD0F495E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2865596951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807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FA3F337-9C4F-7243-A946-8EEE36F3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2442740620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45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9C3E43-753A-D548-8BCC-98759848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680208275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256383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664118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3182927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3557996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on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73349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25781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68478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25781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036334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2"/>
            <a:ext cx="3664638" cy="25781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7790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2"/>
            <a:ext cx="3664638" cy="25781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334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1441942135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9037637" y="2297726"/>
            <a:ext cx="2697163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2297726"/>
            <a:ext cx="2697163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316286" y="2297726"/>
            <a:ext cx="2697163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3"/>
            <a:ext cx="2697163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6285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1879653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037637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162859268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41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image" Target="../media/image48.png"/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9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44.xml"/><Relationship Id="rId34" Type="http://schemas.openxmlformats.org/officeDocument/2006/relationships/slideLayout" Target="../slideLayouts/slideLayout157.xml"/><Relationship Id="rId42" Type="http://schemas.openxmlformats.org/officeDocument/2006/relationships/slideLayout" Target="../slideLayouts/slideLayout165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32" Type="http://schemas.openxmlformats.org/officeDocument/2006/relationships/slideLayout" Target="../slideLayouts/slideLayout155.xml"/><Relationship Id="rId37" Type="http://schemas.openxmlformats.org/officeDocument/2006/relationships/slideLayout" Target="../slideLayouts/slideLayout160.xml"/><Relationship Id="rId40" Type="http://schemas.openxmlformats.org/officeDocument/2006/relationships/slideLayout" Target="../slideLayouts/slideLayout163.xml"/><Relationship Id="rId45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36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54.xml"/><Relationship Id="rId44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slideLayout" Target="../slideLayouts/slideLayout153.xml"/><Relationship Id="rId35" Type="http://schemas.openxmlformats.org/officeDocument/2006/relationships/slideLayout" Target="../slideLayouts/slideLayout158.xml"/><Relationship Id="rId43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33" Type="http://schemas.openxmlformats.org/officeDocument/2006/relationships/slideLayout" Target="../slideLayouts/slideLayout156.xml"/><Relationship Id="rId38" Type="http://schemas.openxmlformats.org/officeDocument/2006/relationships/slideLayout" Target="../slideLayouts/slideLayout161.xml"/><Relationship Id="rId46" Type="http://schemas.openxmlformats.org/officeDocument/2006/relationships/theme" Target="../theme/theme4.xml"/><Relationship Id="rId20" Type="http://schemas.openxmlformats.org/officeDocument/2006/relationships/slideLayout" Target="../slideLayouts/slideLayout143.xml"/><Relationship Id="rId41" Type="http://schemas.openxmlformats.org/officeDocument/2006/relationships/slideLayout" Target="../slideLayouts/slideLayout1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EF9DE-B2ED-44A5-93CA-23680878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9117E-1B8D-41F9-9D38-A0E90F139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6437"/>
            <a:ext cx="11277600" cy="380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ECD05-2B64-4C0A-B244-E76250634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C48D4C8-96DE-4F46-AFAF-2FD0DEE71302}"/>
              </a:ext>
            </a:extLst>
          </p:cNvPr>
          <p:cNvSpPr txBox="1">
            <a:spLocks/>
          </p:cNvSpPr>
          <p:nvPr userDrawn="1"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/>
              <a:t>1MC07-CEK-IN-PRE-CS07_CL13-000001 </a:t>
            </a:r>
          </a:p>
        </p:txBody>
      </p:sp>
    </p:spTree>
    <p:extLst>
      <p:ext uri="{BB962C8B-B14F-4D97-AF65-F5344CB8AC3E}">
        <p14:creationId xmlns:p14="http://schemas.microsoft.com/office/powerpoint/2010/main" val="72663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37" r:id="rId2"/>
    <p:sldLayoutId id="2147483741" r:id="rId3"/>
    <p:sldLayoutId id="2147483739" r:id="rId4"/>
    <p:sldLayoutId id="2147483731" r:id="rId5"/>
    <p:sldLayoutId id="2147483722" r:id="rId6"/>
    <p:sldLayoutId id="2147483724" r:id="rId7"/>
    <p:sldLayoutId id="2147483723" r:id="rId8"/>
    <p:sldLayoutId id="2147483726" r:id="rId9"/>
    <p:sldLayoutId id="2147483727" r:id="rId10"/>
    <p:sldLayoutId id="2147483780" r:id="rId11"/>
    <p:sldLayoutId id="2147483824" r:id="rId12"/>
    <p:sldLayoutId id="2147483825" r:id="rId13"/>
    <p:sldLayoutId id="2147483826" r:id="rId14"/>
    <p:sldLayoutId id="2147483827" r:id="rId15"/>
    <p:sldLayoutId id="2147483795" r:id="rId16"/>
    <p:sldLayoutId id="2147483806" r:id="rId17"/>
    <p:sldLayoutId id="2147483812" r:id="rId18"/>
    <p:sldLayoutId id="2147483818" r:id="rId19"/>
    <p:sldLayoutId id="2147483811" r:id="rId20"/>
    <p:sldLayoutId id="2147483814" r:id="rId21"/>
    <p:sldLayoutId id="2147483819" r:id="rId22"/>
    <p:sldLayoutId id="2147483820" r:id="rId23"/>
    <p:sldLayoutId id="2147483709" r:id="rId24"/>
    <p:sldLayoutId id="2147483815" r:id="rId25"/>
    <p:sldLayoutId id="2147483823" r:id="rId26"/>
    <p:sldLayoutId id="2147483816" r:id="rId27"/>
    <p:sldLayoutId id="2147483728" r:id="rId28"/>
    <p:sldLayoutId id="2147483808" r:id="rId29"/>
    <p:sldLayoutId id="2147483796" r:id="rId30"/>
    <p:sldLayoutId id="2147483810" r:id="rId31"/>
    <p:sldLayoutId id="2147483803" r:id="rId32"/>
    <p:sldLayoutId id="2147483807" r:id="rId33"/>
    <p:sldLayoutId id="2147483740" r:id="rId34"/>
    <p:sldLayoutId id="2147483813" r:id="rId35"/>
    <p:sldLayoutId id="2147483801" r:id="rId36"/>
    <p:sldLayoutId id="2147483794" r:id="rId37"/>
    <p:sldLayoutId id="2147483793" r:id="rId38"/>
    <p:sldLayoutId id="2147483821" r:id="rId39"/>
    <p:sldLayoutId id="2147483822" r:id="rId40"/>
    <p:sldLayoutId id="2147483817" r:id="rId41"/>
    <p:sldLayoutId id="2147483828" r:id="rId42"/>
    <p:sldLayoutId id="2147483959" r:id="rId43"/>
  </p:sldLayoutIdLst>
  <p:transition>
    <p:fade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orient="horz" pos="124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EF9DE-B2ED-44A5-93CA-23680878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9117E-1B8D-41F9-9D38-A0E90F139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6437"/>
            <a:ext cx="11277600" cy="380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ECD05-2B64-4C0A-B244-E76250634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C48D4C8-96DE-4F46-AFAF-2FD0DEE71302}"/>
              </a:ext>
            </a:extLst>
          </p:cNvPr>
          <p:cNvSpPr txBox="1">
            <a:spLocks/>
          </p:cNvSpPr>
          <p:nvPr userDrawn="1"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85149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60" r:id="rId31"/>
    <p:sldLayoutId id="2147483861" r:id="rId32"/>
    <p:sldLayoutId id="2147483862" r:id="rId33"/>
    <p:sldLayoutId id="2147483863" r:id="rId34"/>
    <p:sldLayoutId id="2147483864" r:id="rId35"/>
    <p:sldLayoutId id="2147483865" r:id="rId36"/>
    <p:sldLayoutId id="2147483866" r:id="rId37"/>
    <p:sldLayoutId id="2147483869" r:id="rId38"/>
    <p:sldLayoutId id="2147483958" r:id="rId39"/>
  </p:sldLayoutIdLst>
  <p:transition>
    <p:fade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orient="horz" pos="124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EF9DE-B2ED-44A5-93CA-23680878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9117E-1B8D-41F9-9D38-A0E90F139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6437"/>
            <a:ext cx="11277600" cy="380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ECD05-2B64-4C0A-B244-E76250634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C48D4C8-96DE-4F46-AFAF-2FD0DEE71302}"/>
              </a:ext>
            </a:extLst>
          </p:cNvPr>
          <p:cNvSpPr txBox="1">
            <a:spLocks/>
          </p:cNvSpPr>
          <p:nvPr userDrawn="1"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1MC07-CEK-SE-PRE-C003-000008 </a:t>
            </a:r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74661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  <p:sldLayoutId id="2147483890" r:id="rId20"/>
    <p:sldLayoutId id="2147483891" r:id="rId21"/>
    <p:sldLayoutId id="2147483892" r:id="rId22"/>
    <p:sldLayoutId id="2147483893" r:id="rId23"/>
    <p:sldLayoutId id="2147483894" r:id="rId24"/>
    <p:sldLayoutId id="2147483895" r:id="rId25"/>
    <p:sldLayoutId id="2147483896" r:id="rId26"/>
    <p:sldLayoutId id="2147483897" r:id="rId27"/>
    <p:sldLayoutId id="2147483898" r:id="rId28"/>
    <p:sldLayoutId id="2147483899" r:id="rId29"/>
    <p:sldLayoutId id="2147483900" r:id="rId30"/>
    <p:sldLayoutId id="2147483901" r:id="rId31"/>
    <p:sldLayoutId id="2147483902" r:id="rId32"/>
    <p:sldLayoutId id="2147483903" r:id="rId33"/>
    <p:sldLayoutId id="2147483904" r:id="rId34"/>
    <p:sldLayoutId id="2147483905" r:id="rId35"/>
    <p:sldLayoutId id="2147483906" r:id="rId36"/>
    <p:sldLayoutId id="2147483907" r:id="rId37"/>
    <p:sldLayoutId id="2147483908" r:id="rId38"/>
    <p:sldLayoutId id="2147483909" r:id="rId39"/>
    <p:sldLayoutId id="2147483910" r:id="rId40"/>
    <p:sldLayoutId id="2147483911" r:id="rId41"/>
  </p:sldLayoutIdLst>
  <p:transition>
    <p:fade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orient="horz" pos="124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EF9DE-B2ED-44A5-93CA-23680878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9117E-1B8D-41F9-9D38-A0E90F139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6437"/>
            <a:ext cx="11277600" cy="380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ECD05-2B64-4C0A-B244-E76250634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7767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  <p:sldLayoutId id="2147483934" r:id="rId22"/>
    <p:sldLayoutId id="2147483935" r:id="rId23"/>
    <p:sldLayoutId id="2147483936" r:id="rId24"/>
    <p:sldLayoutId id="2147483937" r:id="rId25"/>
    <p:sldLayoutId id="2147483938" r:id="rId26"/>
    <p:sldLayoutId id="2147483939" r:id="rId27"/>
    <p:sldLayoutId id="2147483940" r:id="rId28"/>
    <p:sldLayoutId id="2147483941" r:id="rId29"/>
    <p:sldLayoutId id="2147483942" r:id="rId30"/>
    <p:sldLayoutId id="2147483943" r:id="rId31"/>
    <p:sldLayoutId id="2147483944" r:id="rId32"/>
    <p:sldLayoutId id="2147483945" r:id="rId33"/>
    <p:sldLayoutId id="2147483946" r:id="rId34"/>
    <p:sldLayoutId id="2147483947" r:id="rId35"/>
    <p:sldLayoutId id="2147483948" r:id="rId36"/>
    <p:sldLayoutId id="2147483949" r:id="rId37"/>
    <p:sldLayoutId id="2147483950" r:id="rId38"/>
    <p:sldLayoutId id="2147483951" r:id="rId39"/>
    <p:sldLayoutId id="2147483952" r:id="rId40"/>
    <p:sldLayoutId id="2147483953" r:id="rId41"/>
    <p:sldLayoutId id="2147483954" r:id="rId42"/>
    <p:sldLayoutId id="2147483955" r:id="rId43"/>
    <p:sldLayoutId id="2147483956" r:id="rId44"/>
    <p:sldLayoutId id="2147483957" r:id="rId45"/>
  </p:sldLayoutIdLst>
  <p:transition>
    <p:fade/>
  </p:transition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179996" indent="-179996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359991" indent="-179996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539987" indent="-179996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719982" indent="-179996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orient="horz" pos="12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87C52A2-40BA-4CA5-ABDD-9CAEF143F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915" y="1852550"/>
            <a:ext cx="10494169" cy="899888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Calvert Area </a:t>
            </a:r>
          </a:p>
          <a:p>
            <a:r>
              <a:rPr lang="en-GB" sz="3600" dirty="0">
                <a:solidFill>
                  <a:schemeClr val="tx1"/>
                </a:solidFill>
              </a:rPr>
              <a:t>Liaison Meeting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26</a:t>
            </a:r>
            <a:r>
              <a:rPr lang="en-GB" sz="2000" b="0" baseline="30000" dirty="0">
                <a:solidFill>
                  <a:schemeClr val="tx1"/>
                </a:solidFill>
              </a:rPr>
              <a:t>th</a:t>
            </a:r>
            <a:r>
              <a:rPr lang="en-GB" sz="2000" b="0" dirty="0">
                <a:solidFill>
                  <a:schemeClr val="tx1"/>
                </a:solidFill>
              </a:rPr>
              <a:t> March 2021</a:t>
            </a:r>
          </a:p>
          <a:p>
            <a:endParaRPr lang="en-GB" sz="2000" b="0" dirty="0">
              <a:solidFill>
                <a:schemeClr val="tx1"/>
              </a:solidFill>
            </a:endParaRPr>
          </a:p>
          <a:p>
            <a:r>
              <a:rPr lang="en-GB" sz="2000" b="0" dirty="0">
                <a:solidFill>
                  <a:schemeClr val="tx1"/>
                </a:solidFill>
              </a:rPr>
              <a:t>Chris James 	EKFB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Iain Roberts 	IMD Design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Simon Griffiths 	Fusion</a:t>
            </a:r>
          </a:p>
          <a:p>
            <a:r>
              <a:rPr lang="en-GB" sz="2000" b="0" dirty="0" err="1">
                <a:solidFill>
                  <a:schemeClr val="tx1"/>
                </a:solidFill>
              </a:rPr>
              <a:t>Thaina</a:t>
            </a:r>
            <a:r>
              <a:rPr lang="en-GB" sz="2000" b="0" dirty="0">
                <a:solidFill>
                  <a:schemeClr val="tx1"/>
                </a:solidFill>
              </a:rPr>
              <a:t> Sa’id	EWR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C96432-ADE0-446D-B610-9C13E207F252}"/>
              </a:ext>
            </a:extLst>
          </p:cNvPr>
          <p:cNvSpPr txBox="1">
            <a:spLocks/>
          </p:cNvSpPr>
          <p:nvPr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1D3673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4BEEA-8171-4728-B56E-B98C29B56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915" y="1983178"/>
            <a:ext cx="6962475" cy="387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3658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4C6A4-7F83-4BBF-BAB9-D6667F4CD4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Traffic</a:t>
            </a:r>
          </a:p>
        </p:txBody>
      </p:sp>
    </p:spTree>
    <p:extLst>
      <p:ext uri="{BB962C8B-B14F-4D97-AF65-F5344CB8AC3E}">
        <p14:creationId xmlns:p14="http://schemas.microsoft.com/office/powerpoint/2010/main" val="32467983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D76323-216D-4B9F-8FC9-102D5388A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429" y="351467"/>
            <a:ext cx="4647769" cy="533767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60D7B0-5BD8-487C-A0AD-99E827039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45" y="1371476"/>
            <a:ext cx="13559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4C6FE3-DBB9-42C3-A634-27F4D8D5FB7E}"/>
              </a:ext>
            </a:extLst>
          </p:cNvPr>
          <p:cNvSpPr txBox="1">
            <a:spLocks/>
          </p:cNvSpPr>
          <p:nvPr/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3600" dirty="0">
                <a:latin typeface="+mn-lt"/>
              </a:rPr>
              <a:t>March – Last 2 weeks 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63BE5F8-1897-4D92-B26A-05EFC979753D}"/>
              </a:ext>
            </a:extLst>
          </p:cNvPr>
          <p:cNvSpPr/>
          <p:nvPr/>
        </p:nvSpPr>
        <p:spPr>
          <a:xfrm>
            <a:off x="9269128" y="2714324"/>
            <a:ext cx="2174802" cy="2879642"/>
          </a:xfrm>
          <a:custGeom>
            <a:avLst/>
            <a:gdLst>
              <a:gd name="connsiteX0" fmla="*/ 0 w 2174802"/>
              <a:gd name="connsiteY0" fmla="*/ 0 h 2879642"/>
              <a:gd name="connsiteX1" fmla="*/ 625643 w 2174802"/>
              <a:gd name="connsiteY1" fmla="*/ 933651 h 2879642"/>
              <a:gd name="connsiteX2" fmla="*/ 1164657 w 2174802"/>
              <a:gd name="connsiteY2" fmla="*/ 1665171 h 2879642"/>
              <a:gd name="connsiteX3" fmla="*/ 1482291 w 2174802"/>
              <a:gd name="connsiteY3" fmla="*/ 2050181 h 2879642"/>
              <a:gd name="connsiteX4" fmla="*/ 1886552 w 2174802"/>
              <a:gd name="connsiteY4" fmla="*/ 2531444 h 2879642"/>
              <a:gd name="connsiteX5" fmla="*/ 2146434 w 2174802"/>
              <a:gd name="connsiteY5" fmla="*/ 2849078 h 2879642"/>
              <a:gd name="connsiteX6" fmla="*/ 2156059 w 2174802"/>
              <a:gd name="connsiteY6" fmla="*/ 2849078 h 287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4802" h="2879642">
                <a:moveTo>
                  <a:pt x="0" y="0"/>
                </a:moveTo>
                <a:cubicBezTo>
                  <a:pt x="215767" y="328061"/>
                  <a:pt x="431534" y="656123"/>
                  <a:pt x="625643" y="933651"/>
                </a:cubicBezTo>
                <a:cubicBezTo>
                  <a:pt x="819752" y="1211179"/>
                  <a:pt x="1021882" y="1479083"/>
                  <a:pt x="1164657" y="1665171"/>
                </a:cubicBezTo>
                <a:cubicBezTo>
                  <a:pt x="1307432" y="1851259"/>
                  <a:pt x="1482291" y="2050181"/>
                  <a:pt x="1482291" y="2050181"/>
                </a:cubicBezTo>
                <a:lnTo>
                  <a:pt x="1886552" y="2531444"/>
                </a:lnTo>
                <a:cubicBezTo>
                  <a:pt x="1997242" y="2664593"/>
                  <a:pt x="2101516" y="2796139"/>
                  <a:pt x="2146434" y="2849078"/>
                </a:cubicBezTo>
                <a:cubicBezTo>
                  <a:pt x="2191352" y="2902017"/>
                  <a:pt x="2173705" y="2875547"/>
                  <a:pt x="2156059" y="2849078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E53340D-7245-497B-B3B6-F3556A738D28}"/>
              </a:ext>
            </a:extLst>
          </p:cNvPr>
          <p:cNvSpPr/>
          <p:nvPr/>
        </p:nvSpPr>
        <p:spPr>
          <a:xfrm>
            <a:off x="9095874" y="2473693"/>
            <a:ext cx="2319688" cy="3147461"/>
          </a:xfrm>
          <a:custGeom>
            <a:avLst/>
            <a:gdLst>
              <a:gd name="connsiteX0" fmla="*/ 0 w 2319688"/>
              <a:gd name="connsiteY0" fmla="*/ 0 h 3147461"/>
              <a:gd name="connsiteX1" fmla="*/ 635267 w 2319688"/>
              <a:gd name="connsiteY1" fmla="*/ 924025 h 3147461"/>
              <a:gd name="connsiteX2" fmla="*/ 1126155 w 2319688"/>
              <a:gd name="connsiteY2" fmla="*/ 1597793 h 3147461"/>
              <a:gd name="connsiteX3" fmla="*/ 1713297 w 2319688"/>
              <a:gd name="connsiteY3" fmla="*/ 2396690 h 3147461"/>
              <a:gd name="connsiteX4" fmla="*/ 2319688 w 2319688"/>
              <a:gd name="connsiteY4" fmla="*/ 3147461 h 31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688" h="3147461">
                <a:moveTo>
                  <a:pt x="0" y="0"/>
                </a:moveTo>
                <a:cubicBezTo>
                  <a:pt x="223787" y="328863"/>
                  <a:pt x="447575" y="657726"/>
                  <a:pt x="635267" y="924025"/>
                </a:cubicBezTo>
                <a:cubicBezTo>
                  <a:pt x="822960" y="1190324"/>
                  <a:pt x="1126155" y="1597793"/>
                  <a:pt x="1126155" y="1597793"/>
                </a:cubicBezTo>
                <a:cubicBezTo>
                  <a:pt x="1305827" y="1843237"/>
                  <a:pt x="1514375" y="2138412"/>
                  <a:pt x="1713297" y="2396690"/>
                </a:cubicBezTo>
                <a:cubicBezTo>
                  <a:pt x="1912219" y="2654968"/>
                  <a:pt x="2228248" y="3033562"/>
                  <a:pt x="2319688" y="314746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09A7B9A-8492-40F4-8E1E-BF3A3E28C24A}"/>
              </a:ext>
            </a:extLst>
          </p:cNvPr>
          <p:cNvSpPr/>
          <p:nvPr/>
        </p:nvSpPr>
        <p:spPr>
          <a:xfrm>
            <a:off x="9208271" y="2715663"/>
            <a:ext cx="2296515" cy="3147325"/>
          </a:xfrm>
          <a:custGeom>
            <a:avLst/>
            <a:gdLst>
              <a:gd name="connsiteX0" fmla="*/ 0 w 2296515"/>
              <a:gd name="connsiteY0" fmla="*/ 0 h 3147325"/>
              <a:gd name="connsiteX1" fmla="*/ 827772 w 2296515"/>
              <a:gd name="connsiteY1" fmla="*/ 1203158 h 3147325"/>
              <a:gd name="connsiteX2" fmla="*/ 1540042 w 2296515"/>
              <a:gd name="connsiteY2" fmla="*/ 2204185 h 3147325"/>
              <a:gd name="connsiteX3" fmla="*/ 2233061 w 2296515"/>
              <a:gd name="connsiteY3" fmla="*/ 3070459 h 3147325"/>
              <a:gd name="connsiteX4" fmla="*/ 2271562 w 2296515"/>
              <a:gd name="connsiteY4" fmla="*/ 3108960 h 3147325"/>
              <a:gd name="connsiteX5" fmla="*/ 2290812 w 2296515"/>
              <a:gd name="connsiteY5" fmla="*/ 3108960 h 314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6515" h="3147325">
                <a:moveTo>
                  <a:pt x="0" y="0"/>
                </a:moveTo>
                <a:lnTo>
                  <a:pt x="827772" y="1203158"/>
                </a:lnTo>
                <a:cubicBezTo>
                  <a:pt x="1084446" y="1570522"/>
                  <a:pt x="1305827" y="1892968"/>
                  <a:pt x="1540042" y="2204185"/>
                </a:cubicBezTo>
                <a:cubicBezTo>
                  <a:pt x="1774257" y="2515402"/>
                  <a:pt x="2111141" y="2919663"/>
                  <a:pt x="2233061" y="3070459"/>
                </a:cubicBezTo>
                <a:cubicBezTo>
                  <a:pt x="2354981" y="3221255"/>
                  <a:pt x="2261937" y="3102543"/>
                  <a:pt x="2271562" y="3108960"/>
                </a:cubicBezTo>
                <a:cubicBezTo>
                  <a:pt x="2281187" y="3115377"/>
                  <a:pt x="2285999" y="3112168"/>
                  <a:pt x="2290812" y="310896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B55C19-2F81-4BDB-92D4-489A6CC2A13A}"/>
              </a:ext>
            </a:extLst>
          </p:cNvPr>
          <p:cNvSpPr/>
          <p:nvPr/>
        </p:nvSpPr>
        <p:spPr>
          <a:xfrm>
            <a:off x="8984293" y="2519612"/>
            <a:ext cx="2190637" cy="2980316"/>
          </a:xfrm>
          <a:custGeom>
            <a:avLst/>
            <a:gdLst>
              <a:gd name="connsiteX0" fmla="*/ 0 w 2242686"/>
              <a:gd name="connsiteY0" fmla="*/ 0 h 3093612"/>
              <a:gd name="connsiteX1" fmla="*/ 885524 w 2242686"/>
              <a:gd name="connsiteY1" fmla="*/ 1309036 h 3093612"/>
              <a:gd name="connsiteX2" fmla="*/ 1405288 w 2242686"/>
              <a:gd name="connsiteY2" fmla="*/ 2030931 h 3093612"/>
              <a:gd name="connsiteX3" fmla="*/ 2040556 w 2242686"/>
              <a:gd name="connsiteY3" fmla="*/ 2858703 h 3093612"/>
              <a:gd name="connsiteX4" fmla="*/ 2223436 w 2242686"/>
              <a:gd name="connsiteY4" fmla="*/ 3080085 h 3093612"/>
              <a:gd name="connsiteX5" fmla="*/ 2223436 w 2242686"/>
              <a:gd name="connsiteY5" fmla="*/ 3070459 h 3093612"/>
              <a:gd name="connsiteX6" fmla="*/ 2223436 w 2242686"/>
              <a:gd name="connsiteY6" fmla="*/ 3070459 h 3093612"/>
              <a:gd name="connsiteX7" fmla="*/ 2223436 w 2242686"/>
              <a:gd name="connsiteY7" fmla="*/ 3089710 h 3093612"/>
              <a:gd name="connsiteX8" fmla="*/ 2242686 w 2242686"/>
              <a:gd name="connsiteY8" fmla="*/ 3080085 h 309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2686" h="3093612">
                <a:moveTo>
                  <a:pt x="0" y="0"/>
                </a:moveTo>
                <a:cubicBezTo>
                  <a:pt x="325654" y="485274"/>
                  <a:pt x="651309" y="970548"/>
                  <a:pt x="885524" y="1309036"/>
                </a:cubicBezTo>
                <a:cubicBezTo>
                  <a:pt x="1119739" y="1647524"/>
                  <a:pt x="1212783" y="1772653"/>
                  <a:pt x="1405288" y="2030931"/>
                </a:cubicBezTo>
                <a:cubicBezTo>
                  <a:pt x="1597793" y="2289209"/>
                  <a:pt x="1904198" y="2683844"/>
                  <a:pt x="2040556" y="2858703"/>
                </a:cubicBezTo>
                <a:cubicBezTo>
                  <a:pt x="2176914" y="3033562"/>
                  <a:pt x="2192956" y="3044792"/>
                  <a:pt x="2223436" y="3080085"/>
                </a:cubicBezTo>
                <a:cubicBezTo>
                  <a:pt x="2253916" y="3115378"/>
                  <a:pt x="2223436" y="3070459"/>
                  <a:pt x="2223436" y="3070459"/>
                </a:cubicBezTo>
                <a:lnTo>
                  <a:pt x="2223436" y="3070459"/>
                </a:lnTo>
                <a:cubicBezTo>
                  <a:pt x="2223436" y="3073667"/>
                  <a:pt x="2220228" y="3088106"/>
                  <a:pt x="2223436" y="3089710"/>
                </a:cubicBezTo>
                <a:cubicBezTo>
                  <a:pt x="2226644" y="3091314"/>
                  <a:pt x="2234665" y="3085699"/>
                  <a:pt x="2242686" y="3080085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F1B1C8-AEFD-4ECC-AA29-239F4ABE5736}"/>
              </a:ext>
            </a:extLst>
          </p:cNvPr>
          <p:cNvSpPr/>
          <p:nvPr/>
        </p:nvSpPr>
        <p:spPr>
          <a:xfrm>
            <a:off x="6612556" y="500514"/>
            <a:ext cx="2348564" cy="1982804"/>
          </a:xfrm>
          <a:custGeom>
            <a:avLst/>
            <a:gdLst>
              <a:gd name="connsiteX0" fmla="*/ 2348564 w 2348564"/>
              <a:gd name="connsiteY0" fmla="*/ 1982804 h 1982804"/>
              <a:gd name="connsiteX1" fmla="*/ 1848050 w 2348564"/>
              <a:gd name="connsiteY1" fmla="*/ 1414913 h 1982804"/>
              <a:gd name="connsiteX2" fmla="*/ 1203158 w 2348564"/>
              <a:gd name="connsiteY2" fmla="*/ 789271 h 1982804"/>
              <a:gd name="connsiteX3" fmla="*/ 587141 w 2348564"/>
              <a:gd name="connsiteY3" fmla="*/ 356134 h 1982804"/>
              <a:gd name="connsiteX4" fmla="*/ 163629 w 2348564"/>
              <a:gd name="connsiteY4" fmla="*/ 48126 h 1982804"/>
              <a:gd name="connsiteX5" fmla="*/ 0 w 2348564"/>
              <a:gd name="connsiteY5" fmla="*/ 0 h 198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8564" h="1982804">
                <a:moveTo>
                  <a:pt x="2348564" y="1982804"/>
                </a:moveTo>
                <a:cubicBezTo>
                  <a:pt x="2193757" y="1798319"/>
                  <a:pt x="2038951" y="1613835"/>
                  <a:pt x="1848050" y="1414913"/>
                </a:cubicBezTo>
                <a:cubicBezTo>
                  <a:pt x="1657149" y="1215991"/>
                  <a:pt x="1413309" y="965734"/>
                  <a:pt x="1203158" y="789271"/>
                </a:cubicBezTo>
                <a:cubicBezTo>
                  <a:pt x="993007" y="612808"/>
                  <a:pt x="760396" y="479658"/>
                  <a:pt x="587141" y="356134"/>
                </a:cubicBezTo>
                <a:cubicBezTo>
                  <a:pt x="413886" y="232610"/>
                  <a:pt x="261486" y="107482"/>
                  <a:pt x="163629" y="48126"/>
                </a:cubicBezTo>
                <a:cubicBezTo>
                  <a:pt x="65772" y="-11230"/>
                  <a:pt x="11229" y="4813"/>
                  <a:pt x="0" y="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3D03DA2-4688-4902-8F54-C85C3B30CC77}"/>
              </a:ext>
            </a:extLst>
          </p:cNvPr>
          <p:cNvSpPr/>
          <p:nvPr/>
        </p:nvSpPr>
        <p:spPr>
          <a:xfrm>
            <a:off x="6564429" y="1559293"/>
            <a:ext cx="4610501" cy="1241659"/>
          </a:xfrm>
          <a:custGeom>
            <a:avLst/>
            <a:gdLst>
              <a:gd name="connsiteX0" fmla="*/ 0 w 4649003"/>
              <a:gd name="connsiteY0" fmla="*/ 1232034 h 1232034"/>
              <a:gd name="connsiteX1" fmla="*/ 1039529 w 4649003"/>
              <a:gd name="connsiteY1" fmla="*/ 981777 h 1232034"/>
              <a:gd name="connsiteX2" fmla="*/ 1828800 w 4649003"/>
              <a:gd name="connsiteY2" fmla="*/ 770021 h 1232034"/>
              <a:gd name="connsiteX3" fmla="*/ 2358190 w 4649003"/>
              <a:gd name="connsiteY3" fmla="*/ 654518 h 1232034"/>
              <a:gd name="connsiteX4" fmla="*/ 3031958 w 4649003"/>
              <a:gd name="connsiteY4" fmla="*/ 500514 h 1232034"/>
              <a:gd name="connsiteX5" fmla="*/ 3667226 w 4649003"/>
              <a:gd name="connsiteY5" fmla="*/ 327259 h 1232034"/>
              <a:gd name="connsiteX6" fmla="*/ 4167739 w 4649003"/>
              <a:gd name="connsiteY6" fmla="*/ 154004 h 1232034"/>
              <a:gd name="connsiteX7" fmla="*/ 4649003 w 4649003"/>
              <a:gd name="connsiteY7" fmla="*/ 0 h 12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003" h="1232034">
                <a:moveTo>
                  <a:pt x="0" y="1232034"/>
                </a:moveTo>
                <a:lnTo>
                  <a:pt x="1039529" y="981777"/>
                </a:lnTo>
                <a:cubicBezTo>
                  <a:pt x="1344329" y="904775"/>
                  <a:pt x="1609023" y="824564"/>
                  <a:pt x="1828800" y="770021"/>
                </a:cubicBezTo>
                <a:cubicBezTo>
                  <a:pt x="2048577" y="715478"/>
                  <a:pt x="2358190" y="654518"/>
                  <a:pt x="2358190" y="654518"/>
                </a:cubicBezTo>
                <a:cubicBezTo>
                  <a:pt x="2558716" y="609600"/>
                  <a:pt x="2813785" y="555057"/>
                  <a:pt x="3031958" y="500514"/>
                </a:cubicBezTo>
                <a:cubicBezTo>
                  <a:pt x="3250131" y="445971"/>
                  <a:pt x="3477929" y="385011"/>
                  <a:pt x="3667226" y="327259"/>
                </a:cubicBezTo>
                <a:cubicBezTo>
                  <a:pt x="3856523" y="269507"/>
                  <a:pt x="4004110" y="208547"/>
                  <a:pt x="4167739" y="154004"/>
                </a:cubicBezTo>
                <a:cubicBezTo>
                  <a:pt x="4331368" y="99461"/>
                  <a:pt x="4578418" y="22459"/>
                  <a:pt x="4649003" y="0"/>
                </a:cubicBezTo>
              </a:path>
            </a:pathLst>
          </a:cu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0AA090-BD0D-4B81-9067-182C9DB33D79}"/>
              </a:ext>
            </a:extLst>
          </p:cNvPr>
          <p:cNvSpPr/>
          <p:nvPr/>
        </p:nvSpPr>
        <p:spPr>
          <a:xfrm>
            <a:off x="9153236" y="3254793"/>
            <a:ext cx="342172" cy="3406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A10561-A9C5-40A5-A06F-07CAAA6AE030}"/>
              </a:ext>
            </a:extLst>
          </p:cNvPr>
          <p:cNvSpPr/>
          <p:nvPr/>
        </p:nvSpPr>
        <p:spPr>
          <a:xfrm>
            <a:off x="8640137" y="1003083"/>
            <a:ext cx="342172" cy="3406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1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BB89FAE-8F50-4789-B37D-D024D2FD3434}"/>
              </a:ext>
            </a:extLst>
          </p:cNvPr>
          <p:cNvSpPr txBox="1">
            <a:spLocks/>
          </p:cNvSpPr>
          <p:nvPr/>
        </p:nvSpPr>
        <p:spPr>
          <a:xfrm>
            <a:off x="782338" y="1893284"/>
            <a:ext cx="4859055" cy="2254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GB" dirty="0"/>
              <a:t>West Street -  10 / 20 deliveries daily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School Hill – 10 /20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Shipton Lee – some days at maximum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067BBE8-2F2F-4A29-9A1A-AA4DBED3EB7E}"/>
              </a:ext>
            </a:extLst>
          </p:cNvPr>
          <p:cNvSpPr txBox="1">
            <a:spLocks/>
          </p:cNvSpPr>
          <p:nvPr/>
        </p:nvSpPr>
        <p:spPr>
          <a:xfrm>
            <a:off x="570974" y="1387754"/>
            <a:ext cx="4859055" cy="505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18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2pPr>
            <a:lvl3pPr marL="36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3pPr>
            <a:lvl4pPr marL="54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4pPr>
            <a:lvl5pPr marL="72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Increase in EKFB HGV Traffic Daily Deliveries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2FC89245-6432-46EA-A9B2-39E344511AD4}"/>
              </a:ext>
            </a:extLst>
          </p:cNvPr>
          <p:cNvSpPr/>
          <p:nvPr/>
        </p:nvSpPr>
        <p:spPr>
          <a:xfrm rot="11149242">
            <a:off x="10378875" y="2732617"/>
            <a:ext cx="747973" cy="192593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38D8E02-647B-4BE9-A0E2-532D5BE27DA2}"/>
              </a:ext>
            </a:extLst>
          </p:cNvPr>
          <p:cNvSpPr/>
          <p:nvPr/>
        </p:nvSpPr>
        <p:spPr>
          <a:xfrm>
            <a:off x="9990822" y="2596897"/>
            <a:ext cx="342172" cy="3406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465793-1C1E-4056-8B6F-55D548503CB9}"/>
              </a:ext>
            </a:extLst>
          </p:cNvPr>
          <p:cNvSpPr/>
          <p:nvPr/>
        </p:nvSpPr>
        <p:spPr>
          <a:xfrm rot="14433369">
            <a:off x="8711088" y="1469908"/>
            <a:ext cx="310011" cy="292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C9FEBA-8446-4CAF-B80D-9C1FA0054A7B}"/>
              </a:ext>
            </a:extLst>
          </p:cNvPr>
          <p:cNvSpPr/>
          <p:nvPr/>
        </p:nvSpPr>
        <p:spPr>
          <a:xfrm rot="19707982">
            <a:off x="9542808" y="2975753"/>
            <a:ext cx="301392" cy="297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408717333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Liebherr at the 2018 Intermat: Telescopic crawler crane LTR 1060 - Liebherr">
            <a:extLst>
              <a:ext uri="{FF2B5EF4-FFF2-40B4-BE49-F238E27FC236}">
                <a16:creationId xmlns:a16="http://schemas.microsoft.com/office/drawing/2014/main" id="{8AF32356-716C-4A0E-9474-ED6B3A3B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25" y="853061"/>
            <a:ext cx="7180866" cy="477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3EC2C2-E6CE-408D-8FBE-44C38D681512}"/>
              </a:ext>
            </a:extLst>
          </p:cNvPr>
          <p:cNvSpPr txBox="1">
            <a:spLocks/>
          </p:cNvSpPr>
          <p:nvPr/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3600" dirty="0">
                <a:latin typeface="+mn-lt"/>
              </a:rPr>
              <a:t>Abnormal Loads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F1E9B6-C2CF-4C70-A1C6-F8D768B6F260}"/>
              </a:ext>
            </a:extLst>
          </p:cNvPr>
          <p:cNvSpPr txBox="1">
            <a:spLocks/>
          </p:cNvSpPr>
          <p:nvPr/>
        </p:nvSpPr>
        <p:spPr>
          <a:xfrm>
            <a:off x="782338" y="1893284"/>
            <a:ext cx="4859055" cy="2254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GB" dirty="0"/>
              <a:t>Construction plant for </a:t>
            </a:r>
            <a:br>
              <a:rPr lang="en-GB" dirty="0"/>
            </a:br>
            <a:r>
              <a:rPr lang="en-GB" dirty="0"/>
              <a:t>piling and earthworks </a:t>
            </a:r>
            <a:br>
              <a:rPr lang="en-GB" dirty="0"/>
            </a:br>
            <a:r>
              <a:rPr lang="en-GB" dirty="0"/>
              <a:t>activities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273B7E-E34F-4610-AAB8-61852B201691}"/>
              </a:ext>
            </a:extLst>
          </p:cNvPr>
          <p:cNvSpPr txBox="1">
            <a:spLocks/>
          </p:cNvSpPr>
          <p:nvPr/>
        </p:nvSpPr>
        <p:spPr>
          <a:xfrm>
            <a:off x="570974" y="1387754"/>
            <a:ext cx="4859055" cy="505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18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2pPr>
            <a:lvl3pPr marL="36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3pPr>
            <a:lvl4pPr marL="54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4pPr>
            <a:lvl5pPr marL="72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Deliveries continue</a:t>
            </a:r>
          </a:p>
        </p:txBody>
      </p:sp>
    </p:spTree>
    <p:extLst>
      <p:ext uri="{BB962C8B-B14F-4D97-AF65-F5344CB8AC3E}">
        <p14:creationId xmlns:p14="http://schemas.microsoft.com/office/powerpoint/2010/main" val="283725201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E60D7B0-5BD8-487C-A0AD-99E827039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45" y="1371476"/>
            <a:ext cx="13559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4C6FE3-DBB9-42C3-A634-27F4D8D5FB7E}"/>
              </a:ext>
            </a:extLst>
          </p:cNvPr>
          <p:cNvSpPr txBox="1">
            <a:spLocks/>
          </p:cNvSpPr>
          <p:nvPr/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3600" dirty="0">
                <a:latin typeface="+mn-lt"/>
              </a:rPr>
              <a:t>Road Closure Strategy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C16B4-F39D-4744-9C03-AD964BFD2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091" y="996908"/>
            <a:ext cx="7276726" cy="5157079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FFD312A-D907-4489-9329-7E4BB089B95D}"/>
              </a:ext>
            </a:extLst>
          </p:cNvPr>
          <p:cNvSpPr txBox="1">
            <a:spLocks/>
          </p:cNvSpPr>
          <p:nvPr/>
        </p:nvSpPr>
        <p:spPr>
          <a:xfrm>
            <a:off x="466171" y="1604935"/>
            <a:ext cx="3912513" cy="2254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West Street, long term to build bridge.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Langsdon</a:t>
            </a:r>
            <a:r>
              <a:rPr lang="en-GB" dirty="0"/>
              <a:t> &amp; Tasker Update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Gawcott</a:t>
            </a:r>
            <a:r>
              <a:rPr lang="en-GB" dirty="0"/>
              <a:t> road.  Traffic lights, crossing, short term closures for tie in work.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80B59AD4-F641-4693-A68A-1D1AFC3D7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4" y="4298398"/>
            <a:ext cx="3664585" cy="2061329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0DA4EE2-A352-418A-A14A-1272A81E13B5}"/>
              </a:ext>
            </a:extLst>
          </p:cNvPr>
          <p:cNvSpPr/>
          <p:nvPr/>
        </p:nvSpPr>
        <p:spPr>
          <a:xfrm rot="20540946">
            <a:off x="3646584" y="3868143"/>
            <a:ext cx="4507004" cy="27542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77958264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E60D7B0-5BD8-487C-A0AD-99E827039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45" y="1371476"/>
            <a:ext cx="13559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4C6FE3-DBB9-42C3-A634-27F4D8D5FB7E}"/>
              </a:ext>
            </a:extLst>
          </p:cNvPr>
          <p:cNvSpPr txBox="1">
            <a:spLocks/>
          </p:cNvSpPr>
          <p:nvPr/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3600" dirty="0">
                <a:latin typeface="+mn-lt"/>
              </a:rPr>
              <a:t>Road Crossing </a:t>
            </a:r>
          </a:p>
        </p:txBody>
      </p:sp>
      <p:pic>
        <p:nvPicPr>
          <p:cNvPr id="3" name="Picture 2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97BA3A92-0A05-4B5D-9FD6-7D2634DD0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39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4968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E759B8-1253-4345-9239-CA28B7ED7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Temporary Bridge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E54D9-016E-45B7-8B79-EC411293A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927" y="1437866"/>
            <a:ext cx="6365684" cy="4560490"/>
          </a:xfrm>
          <a:prstGeom prst="rect">
            <a:avLst/>
          </a:prstGeom>
        </p:spPr>
      </p:pic>
      <p:pic>
        <p:nvPicPr>
          <p:cNvPr id="1026" name="Picture 7">
            <a:extLst>
              <a:ext uri="{FF2B5EF4-FFF2-40B4-BE49-F238E27FC236}">
                <a16:creationId xmlns:a16="http://schemas.microsoft.com/office/drawing/2014/main" id="{D4E216B0-0C2F-4A54-8BC0-9BDD1B9B0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23" y="1810187"/>
            <a:ext cx="2709940" cy="19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54079F2E-A2C5-43EA-9FC7-088B73686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47" y="4417765"/>
            <a:ext cx="4448522" cy="143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9531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87C52A2-40BA-4CA5-ABDD-9CAEF143F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915" y="1852550"/>
            <a:ext cx="10494169" cy="899888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Calvert Area </a:t>
            </a:r>
          </a:p>
          <a:p>
            <a:r>
              <a:rPr lang="en-GB" sz="3600" dirty="0">
                <a:solidFill>
                  <a:schemeClr val="tx1"/>
                </a:solidFill>
              </a:rPr>
              <a:t>Liaison Meeting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26</a:t>
            </a:r>
            <a:r>
              <a:rPr lang="en-GB" sz="2000" b="0" baseline="30000" dirty="0">
                <a:solidFill>
                  <a:schemeClr val="tx1"/>
                </a:solidFill>
              </a:rPr>
              <a:t>th</a:t>
            </a:r>
            <a:r>
              <a:rPr lang="en-GB" sz="2000" b="0" dirty="0">
                <a:solidFill>
                  <a:schemeClr val="tx1"/>
                </a:solidFill>
              </a:rPr>
              <a:t> March 2021</a:t>
            </a:r>
          </a:p>
          <a:p>
            <a:endParaRPr lang="en-GB" sz="2000" b="0" dirty="0">
              <a:solidFill>
                <a:schemeClr val="tx1"/>
              </a:solidFill>
            </a:endParaRPr>
          </a:p>
          <a:p>
            <a:r>
              <a:rPr lang="en-GB" sz="2000" b="0" dirty="0">
                <a:solidFill>
                  <a:schemeClr val="tx1"/>
                </a:solidFill>
              </a:rPr>
              <a:t>Chris James 	EKFB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Iain Roberts 	IMD Design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Simon Griffiths 	Fusion</a:t>
            </a:r>
          </a:p>
          <a:p>
            <a:r>
              <a:rPr lang="en-GB" sz="2000" b="0" dirty="0" err="1">
                <a:solidFill>
                  <a:schemeClr val="tx1"/>
                </a:solidFill>
              </a:rPr>
              <a:t>Thaina</a:t>
            </a:r>
            <a:r>
              <a:rPr lang="en-GB" sz="2000" b="0" dirty="0">
                <a:solidFill>
                  <a:schemeClr val="tx1"/>
                </a:solidFill>
              </a:rPr>
              <a:t> Sa’id	EWR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C96432-ADE0-446D-B610-9C13E207F252}"/>
              </a:ext>
            </a:extLst>
          </p:cNvPr>
          <p:cNvSpPr txBox="1">
            <a:spLocks/>
          </p:cNvSpPr>
          <p:nvPr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1D3673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4BEEA-8171-4728-B56E-B98C29B56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915" y="1983178"/>
            <a:ext cx="6962475" cy="387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776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F1D3C6-15E4-4E9E-B6F6-F816B0CFAC65}"/>
              </a:ext>
            </a:extLst>
          </p:cNvPr>
          <p:cNvSpPr/>
          <p:nvPr/>
        </p:nvSpPr>
        <p:spPr>
          <a:xfrm>
            <a:off x="841475" y="703014"/>
            <a:ext cx="1858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Agenda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A9778E-2D4F-4524-99CD-37C379575E6B}"/>
              </a:ext>
            </a:extLst>
          </p:cNvPr>
          <p:cNvSpPr/>
          <p:nvPr/>
        </p:nvSpPr>
        <p:spPr>
          <a:xfrm>
            <a:off x="2699676" y="2005070"/>
            <a:ext cx="71168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EKFB Update (40 minutes)</a:t>
            </a:r>
          </a:p>
          <a:p>
            <a:pPr marL="742950" lvl="1" indent="-285750">
              <a:buFont typeface="+mj-lt"/>
              <a:buAutoNum type="alphaLcPeriod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Enquiries, Complaints, Newsletter</a:t>
            </a:r>
          </a:p>
          <a:p>
            <a:pPr marL="742950" lvl="1" indent="-285750">
              <a:buFont typeface="+mj-lt"/>
              <a:buAutoNum type="alphaLcPeriod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Update on rail aggregate delivery</a:t>
            </a:r>
          </a:p>
          <a:p>
            <a:pPr marL="742950" lvl="1" indent="-285750">
              <a:buFont typeface="+mj-lt"/>
              <a:buAutoNum type="alphaLcPeriod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Overview of works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IMD Design Update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Fusion update (20 minutes)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EWR Update (20 minutes)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AOB &amp; next meeting</a:t>
            </a:r>
          </a:p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1054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4C6A4-7F83-4BBF-BAB9-D6667F4CD4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EKFB HS2 Enquiries Update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34911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1FF77F-69E9-4E91-88B1-E0FF91996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716" y="387132"/>
            <a:ext cx="7083849" cy="5886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8E9F7-FB3A-44A8-96E8-37B61E4102F7}"/>
              </a:ext>
            </a:extLst>
          </p:cNvPr>
          <p:cNvSpPr txBox="1"/>
          <p:nvPr/>
        </p:nvSpPr>
        <p:spPr>
          <a:xfrm>
            <a:off x="208180" y="198471"/>
            <a:ext cx="46764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Since our last meeting we received…</a:t>
            </a:r>
          </a:p>
          <a:p>
            <a:r>
              <a:rPr lang="en-GB" sz="2800" b="1" dirty="0"/>
              <a:t>4 complaints</a:t>
            </a:r>
          </a:p>
          <a:p>
            <a:r>
              <a:rPr lang="en-GB" sz="2800" b="1" dirty="0"/>
              <a:t>3 enquiries</a:t>
            </a:r>
            <a:br>
              <a:rPr lang="en-GB" sz="2800" b="1" dirty="0"/>
            </a:br>
            <a:r>
              <a:rPr lang="en-GB" sz="2800" b="1" dirty="0"/>
              <a:t>through the Helpdesk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66E795-58BB-406E-9C01-C8E32D739EC3}"/>
              </a:ext>
            </a:extLst>
          </p:cNvPr>
          <p:cNvSpPr txBox="1"/>
          <p:nvPr/>
        </p:nvSpPr>
        <p:spPr>
          <a:xfrm>
            <a:off x="204116" y="2796026"/>
            <a:ext cx="40941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You said, we did:</a:t>
            </a:r>
          </a:p>
          <a:p>
            <a:pPr marL="342900" indent="-342900">
              <a:buFontTx/>
              <a:buChar char="-"/>
            </a:pPr>
            <a:r>
              <a:rPr lang="en-GB" b="1" dirty="0"/>
              <a:t>Complaint re </a:t>
            </a:r>
            <a:r>
              <a:rPr lang="en-GB" b="1" dirty="0" err="1"/>
              <a:t>Covid</a:t>
            </a:r>
            <a:r>
              <a:rPr lang="en-GB" b="1" dirty="0"/>
              <a:t> concerns (Steeple Claydon Co-Op).  </a:t>
            </a:r>
            <a:r>
              <a:rPr lang="en-GB" dirty="0"/>
              <a:t>We are rolling out a Toolbox Talk on </a:t>
            </a:r>
            <a:r>
              <a:rPr lang="en-GB" dirty="0" err="1"/>
              <a:t>Covid</a:t>
            </a:r>
            <a:r>
              <a:rPr lang="en-GB" dirty="0"/>
              <a:t> concerns as we ease restrictions.</a:t>
            </a:r>
          </a:p>
          <a:p>
            <a:pPr marL="342900" indent="-342900">
              <a:buFontTx/>
              <a:buChar char="-"/>
            </a:pPr>
            <a:r>
              <a:rPr lang="en-GB" b="1" dirty="0"/>
              <a:t>Concerns around litter. </a:t>
            </a:r>
            <a:br>
              <a:rPr lang="en-GB" dirty="0"/>
            </a:br>
            <a:r>
              <a:rPr lang="en-GB" dirty="0"/>
              <a:t>We have carried out several litter picks in the last month where this has been reported to us.</a:t>
            </a:r>
          </a:p>
          <a:p>
            <a:pPr marL="342900" indent="-342900">
              <a:buFontTx/>
              <a:buChar char="-"/>
            </a:pPr>
            <a:r>
              <a:rPr lang="en-GB" b="1" dirty="0" err="1"/>
              <a:t>Gawcott</a:t>
            </a:r>
            <a:r>
              <a:rPr lang="en-GB" b="1" dirty="0"/>
              <a:t> Road</a:t>
            </a:r>
            <a:r>
              <a:rPr lang="en-GB" dirty="0"/>
              <a:t>. We are in the process of getting a ‘No HS2 traffic’ sign installed on A421.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6E8602-CF23-438A-AF9C-2D1EF1033819}"/>
              </a:ext>
            </a:extLst>
          </p:cNvPr>
          <p:cNvSpPr txBox="1"/>
          <p:nvPr/>
        </p:nvSpPr>
        <p:spPr>
          <a:xfrm>
            <a:off x="8491707" y="3418344"/>
            <a:ext cx="1419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4x4 driving, </a:t>
            </a:r>
            <a:br>
              <a:rPr lang="en-GB" sz="1100" b="1" dirty="0"/>
            </a:br>
            <a:r>
              <a:rPr lang="en-GB" sz="1100" b="1" dirty="0"/>
              <a:t>Addison Rd compound </a:t>
            </a:r>
            <a:br>
              <a:rPr lang="en-GB" sz="1100" b="1" dirty="0"/>
            </a:br>
            <a:r>
              <a:rPr lang="en-GB" sz="1100" b="1" dirty="0"/>
              <a:t>(Fusion)</a:t>
            </a:r>
          </a:p>
        </p:txBody>
      </p:sp>
      <p:pic>
        <p:nvPicPr>
          <p:cNvPr id="28" name="Graphic 27" descr="Irritant">
            <a:extLst>
              <a:ext uri="{FF2B5EF4-FFF2-40B4-BE49-F238E27FC236}">
                <a16:creationId xmlns:a16="http://schemas.microsoft.com/office/drawing/2014/main" id="{5C4DA360-6156-4CF6-83ED-C518178A7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0680" y="3107825"/>
            <a:ext cx="342054" cy="342054"/>
          </a:xfrm>
          <a:prstGeom prst="rect">
            <a:avLst/>
          </a:prstGeom>
        </p:spPr>
      </p:pic>
      <p:pic>
        <p:nvPicPr>
          <p:cNvPr id="36" name="Graphic 35" descr="Help">
            <a:extLst>
              <a:ext uri="{FF2B5EF4-FFF2-40B4-BE49-F238E27FC236}">
                <a16:creationId xmlns:a16="http://schemas.microsoft.com/office/drawing/2014/main" id="{AA3F2005-18B6-42D1-87E4-87D84A550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9025" y="198471"/>
            <a:ext cx="377322" cy="3773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03DB8B8-FFDB-46D8-A6A4-02B9BC9C9B8D}"/>
              </a:ext>
            </a:extLst>
          </p:cNvPr>
          <p:cNvSpPr txBox="1"/>
          <p:nvPr/>
        </p:nvSpPr>
        <p:spPr>
          <a:xfrm>
            <a:off x="6019090" y="208320"/>
            <a:ext cx="12742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HGVs on </a:t>
            </a:r>
            <a:br>
              <a:rPr lang="en-GB" sz="1100" b="1" dirty="0"/>
            </a:br>
            <a:r>
              <a:rPr lang="en-GB" sz="1100" b="1" dirty="0" err="1"/>
              <a:t>Gawcott</a:t>
            </a:r>
            <a:r>
              <a:rPr lang="en-GB" sz="1100" b="1" dirty="0"/>
              <a:t> Road</a:t>
            </a:r>
          </a:p>
        </p:txBody>
      </p:sp>
      <p:pic>
        <p:nvPicPr>
          <p:cNvPr id="35" name="Graphic 34" descr="Irritant">
            <a:extLst>
              <a:ext uri="{FF2B5EF4-FFF2-40B4-BE49-F238E27FC236}">
                <a16:creationId xmlns:a16="http://schemas.microsoft.com/office/drawing/2014/main" id="{9FF5A743-4B7B-4AC9-9A62-1150C6BB0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0820" y="507738"/>
            <a:ext cx="342054" cy="34205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1D095A2-A71C-487B-BBBB-311C9EAFB83C}"/>
              </a:ext>
            </a:extLst>
          </p:cNvPr>
          <p:cNvSpPr txBox="1"/>
          <p:nvPr/>
        </p:nvSpPr>
        <p:spPr>
          <a:xfrm>
            <a:off x="8743043" y="896509"/>
            <a:ext cx="14196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Parking/</a:t>
            </a:r>
            <a:r>
              <a:rPr lang="en-GB" sz="1100" b="1" dirty="0" err="1"/>
              <a:t>Covid</a:t>
            </a:r>
            <a:r>
              <a:rPr lang="en-GB" sz="1100" b="1" dirty="0"/>
              <a:t> complaint – Co-Op</a:t>
            </a:r>
          </a:p>
          <a:p>
            <a:r>
              <a:rPr lang="en-GB" sz="1100" b="1" dirty="0"/>
              <a:t>(Not EKFB or Fusion)</a:t>
            </a:r>
          </a:p>
        </p:txBody>
      </p:sp>
      <p:pic>
        <p:nvPicPr>
          <p:cNvPr id="40" name="Graphic 39" descr="Irritant">
            <a:extLst>
              <a:ext uri="{FF2B5EF4-FFF2-40B4-BE49-F238E27FC236}">
                <a16:creationId xmlns:a16="http://schemas.microsoft.com/office/drawing/2014/main" id="{AFE50ECF-7164-49B6-B1C3-372574F2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594" y="710060"/>
            <a:ext cx="342054" cy="34205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528CC92-2D1C-40DE-B50F-625D542939B3}"/>
              </a:ext>
            </a:extLst>
          </p:cNvPr>
          <p:cNvSpPr txBox="1"/>
          <p:nvPr/>
        </p:nvSpPr>
        <p:spPr>
          <a:xfrm>
            <a:off x="6176691" y="703548"/>
            <a:ext cx="12742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Verge damage </a:t>
            </a:r>
          </a:p>
          <a:p>
            <a:pPr algn="ctr"/>
            <a:r>
              <a:rPr lang="en-GB" sz="1100" b="1" dirty="0"/>
              <a:t>Padbury</a:t>
            </a:r>
          </a:p>
        </p:txBody>
      </p:sp>
      <p:pic>
        <p:nvPicPr>
          <p:cNvPr id="42" name="Graphic 41" descr="Irritant">
            <a:extLst>
              <a:ext uri="{FF2B5EF4-FFF2-40B4-BE49-F238E27FC236}">
                <a16:creationId xmlns:a16="http://schemas.microsoft.com/office/drawing/2014/main" id="{60AD9DD0-F75E-4FD1-9F6D-3DD8F40B1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5614" y="2307246"/>
            <a:ext cx="342054" cy="34205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FD6CF1A-A8BC-49F9-A072-8F478ECEB7F4}"/>
              </a:ext>
            </a:extLst>
          </p:cNvPr>
          <p:cNvSpPr txBox="1"/>
          <p:nvPr/>
        </p:nvSpPr>
        <p:spPr>
          <a:xfrm>
            <a:off x="8187668" y="2303523"/>
            <a:ext cx="1419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Security </a:t>
            </a:r>
            <a:br>
              <a:rPr lang="en-GB" sz="1100" b="1" dirty="0"/>
            </a:br>
            <a:r>
              <a:rPr lang="en-GB" sz="1100" b="1" dirty="0"/>
              <a:t>behaviour</a:t>
            </a:r>
          </a:p>
        </p:txBody>
      </p:sp>
      <p:pic>
        <p:nvPicPr>
          <p:cNvPr id="44" name="Graphic 43" descr="Help">
            <a:extLst>
              <a:ext uri="{FF2B5EF4-FFF2-40B4-BE49-F238E27FC236}">
                <a16:creationId xmlns:a16="http://schemas.microsoft.com/office/drawing/2014/main" id="{7AD03226-5FF3-4350-B8E5-13DD9F6D3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5159" y="2141644"/>
            <a:ext cx="377322" cy="37732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CCA879A-50E8-4C2D-87DB-F6932AA41F53}"/>
              </a:ext>
            </a:extLst>
          </p:cNvPr>
          <p:cNvSpPr txBox="1"/>
          <p:nvPr/>
        </p:nvSpPr>
        <p:spPr>
          <a:xfrm>
            <a:off x="5381960" y="2153622"/>
            <a:ext cx="12742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Protestors want their boat back</a:t>
            </a:r>
          </a:p>
        </p:txBody>
      </p:sp>
    </p:spTree>
    <p:extLst>
      <p:ext uri="{BB962C8B-B14F-4D97-AF65-F5344CB8AC3E}">
        <p14:creationId xmlns:p14="http://schemas.microsoft.com/office/powerpoint/2010/main" val="22050127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4c753498-99ef-4bba-bd41-b1f785d009ea" descr="Image">
            <a:extLst>
              <a:ext uri="{FF2B5EF4-FFF2-40B4-BE49-F238E27FC236}">
                <a16:creationId xmlns:a16="http://schemas.microsoft.com/office/drawing/2014/main" id="{F25867E2-144A-4966-A43C-15DF72B4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42740" y="1996303"/>
            <a:ext cx="5136573" cy="378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22BAC-C6D1-473F-BB02-DEC14B3CC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60" y="2162387"/>
            <a:ext cx="3910262" cy="3839014"/>
          </a:xfrm>
          <a:prstGeom prst="rect">
            <a:avLst/>
          </a:prstGeom>
        </p:spPr>
      </p:pic>
      <p:pic>
        <p:nvPicPr>
          <p:cNvPr id="1027" name="7b3062bd-e513-4f81-89a1-2de0bb6f30d6" descr="Image">
            <a:extLst>
              <a:ext uri="{FF2B5EF4-FFF2-40B4-BE49-F238E27FC236}">
                <a16:creationId xmlns:a16="http://schemas.microsoft.com/office/drawing/2014/main" id="{970478EE-3148-412F-92AF-7F9EF29B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78670" y="852681"/>
            <a:ext cx="4435565" cy="333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F7DC16-F9BF-412E-B68D-5E1987ED1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83" y="771236"/>
            <a:ext cx="2759604" cy="23620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439CA5-4DEA-42DB-B554-291D36F7B577}"/>
              </a:ext>
            </a:extLst>
          </p:cNvPr>
          <p:cNvSpPr txBox="1"/>
          <p:nvPr/>
        </p:nvSpPr>
        <p:spPr>
          <a:xfrm>
            <a:off x="3404425" y="401783"/>
            <a:ext cx="3617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EKFB vehicles…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1819800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4C6A4-7F83-4BBF-BAB9-D6667F4CD4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EKFB Main Works Update</a:t>
            </a:r>
          </a:p>
        </p:txBody>
      </p:sp>
    </p:spTree>
    <p:extLst>
      <p:ext uri="{BB962C8B-B14F-4D97-AF65-F5344CB8AC3E}">
        <p14:creationId xmlns:p14="http://schemas.microsoft.com/office/powerpoint/2010/main" val="101131266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63881-0C28-4F75-8A6B-49C0446D5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608" y="469392"/>
            <a:ext cx="4647769" cy="533767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53A37F-83DE-49A2-8EB2-45B1D7BCE83A}"/>
              </a:ext>
            </a:extLst>
          </p:cNvPr>
          <p:cNvSpPr/>
          <p:nvPr/>
        </p:nvSpPr>
        <p:spPr>
          <a:xfrm>
            <a:off x="9269128" y="2714324"/>
            <a:ext cx="2174802" cy="2879642"/>
          </a:xfrm>
          <a:custGeom>
            <a:avLst/>
            <a:gdLst>
              <a:gd name="connsiteX0" fmla="*/ 0 w 2174802"/>
              <a:gd name="connsiteY0" fmla="*/ 0 h 2879642"/>
              <a:gd name="connsiteX1" fmla="*/ 625643 w 2174802"/>
              <a:gd name="connsiteY1" fmla="*/ 933651 h 2879642"/>
              <a:gd name="connsiteX2" fmla="*/ 1164657 w 2174802"/>
              <a:gd name="connsiteY2" fmla="*/ 1665171 h 2879642"/>
              <a:gd name="connsiteX3" fmla="*/ 1482291 w 2174802"/>
              <a:gd name="connsiteY3" fmla="*/ 2050181 h 2879642"/>
              <a:gd name="connsiteX4" fmla="*/ 1886552 w 2174802"/>
              <a:gd name="connsiteY4" fmla="*/ 2531444 h 2879642"/>
              <a:gd name="connsiteX5" fmla="*/ 2146434 w 2174802"/>
              <a:gd name="connsiteY5" fmla="*/ 2849078 h 2879642"/>
              <a:gd name="connsiteX6" fmla="*/ 2156059 w 2174802"/>
              <a:gd name="connsiteY6" fmla="*/ 2849078 h 287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4802" h="2879642">
                <a:moveTo>
                  <a:pt x="0" y="0"/>
                </a:moveTo>
                <a:cubicBezTo>
                  <a:pt x="215767" y="328061"/>
                  <a:pt x="431534" y="656123"/>
                  <a:pt x="625643" y="933651"/>
                </a:cubicBezTo>
                <a:cubicBezTo>
                  <a:pt x="819752" y="1211179"/>
                  <a:pt x="1021882" y="1479083"/>
                  <a:pt x="1164657" y="1665171"/>
                </a:cubicBezTo>
                <a:cubicBezTo>
                  <a:pt x="1307432" y="1851259"/>
                  <a:pt x="1482291" y="2050181"/>
                  <a:pt x="1482291" y="2050181"/>
                </a:cubicBezTo>
                <a:lnTo>
                  <a:pt x="1886552" y="2531444"/>
                </a:lnTo>
                <a:cubicBezTo>
                  <a:pt x="1997242" y="2664593"/>
                  <a:pt x="2101516" y="2796139"/>
                  <a:pt x="2146434" y="2849078"/>
                </a:cubicBezTo>
                <a:cubicBezTo>
                  <a:pt x="2191352" y="2902017"/>
                  <a:pt x="2173705" y="2875547"/>
                  <a:pt x="2156059" y="2849078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B9AC965-2101-4D9A-9822-97A3377D2086}"/>
              </a:ext>
            </a:extLst>
          </p:cNvPr>
          <p:cNvSpPr/>
          <p:nvPr/>
        </p:nvSpPr>
        <p:spPr>
          <a:xfrm>
            <a:off x="9095874" y="2473693"/>
            <a:ext cx="2319688" cy="3147461"/>
          </a:xfrm>
          <a:custGeom>
            <a:avLst/>
            <a:gdLst>
              <a:gd name="connsiteX0" fmla="*/ 0 w 2319688"/>
              <a:gd name="connsiteY0" fmla="*/ 0 h 3147461"/>
              <a:gd name="connsiteX1" fmla="*/ 635267 w 2319688"/>
              <a:gd name="connsiteY1" fmla="*/ 924025 h 3147461"/>
              <a:gd name="connsiteX2" fmla="*/ 1126155 w 2319688"/>
              <a:gd name="connsiteY2" fmla="*/ 1597793 h 3147461"/>
              <a:gd name="connsiteX3" fmla="*/ 1713297 w 2319688"/>
              <a:gd name="connsiteY3" fmla="*/ 2396690 h 3147461"/>
              <a:gd name="connsiteX4" fmla="*/ 2319688 w 2319688"/>
              <a:gd name="connsiteY4" fmla="*/ 3147461 h 31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688" h="3147461">
                <a:moveTo>
                  <a:pt x="0" y="0"/>
                </a:moveTo>
                <a:cubicBezTo>
                  <a:pt x="223787" y="328863"/>
                  <a:pt x="447575" y="657726"/>
                  <a:pt x="635267" y="924025"/>
                </a:cubicBezTo>
                <a:cubicBezTo>
                  <a:pt x="822960" y="1190324"/>
                  <a:pt x="1126155" y="1597793"/>
                  <a:pt x="1126155" y="1597793"/>
                </a:cubicBezTo>
                <a:cubicBezTo>
                  <a:pt x="1305827" y="1843237"/>
                  <a:pt x="1514375" y="2138412"/>
                  <a:pt x="1713297" y="2396690"/>
                </a:cubicBezTo>
                <a:cubicBezTo>
                  <a:pt x="1912219" y="2654968"/>
                  <a:pt x="2228248" y="3033562"/>
                  <a:pt x="2319688" y="314746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F5427ED-4A6F-48B2-B7EB-052F01E23EF0}"/>
              </a:ext>
            </a:extLst>
          </p:cNvPr>
          <p:cNvSpPr/>
          <p:nvPr/>
        </p:nvSpPr>
        <p:spPr>
          <a:xfrm>
            <a:off x="9211377" y="2473693"/>
            <a:ext cx="2296515" cy="3147325"/>
          </a:xfrm>
          <a:custGeom>
            <a:avLst/>
            <a:gdLst>
              <a:gd name="connsiteX0" fmla="*/ 0 w 2296515"/>
              <a:gd name="connsiteY0" fmla="*/ 0 h 3147325"/>
              <a:gd name="connsiteX1" fmla="*/ 827772 w 2296515"/>
              <a:gd name="connsiteY1" fmla="*/ 1203158 h 3147325"/>
              <a:gd name="connsiteX2" fmla="*/ 1540042 w 2296515"/>
              <a:gd name="connsiteY2" fmla="*/ 2204185 h 3147325"/>
              <a:gd name="connsiteX3" fmla="*/ 2233061 w 2296515"/>
              <a:gd name="connsiteY3" fmla="*/ 3070459 h 3147325"/>
              <a:gd name="connsiteX4" fmla="*/ 2271562 w 2296515"/>
              <a:gd name="connsiteY4" fmla="*/ 3108960 h 3147325"/>
              <a:gd name="connsiteX5" fmla="*/ 2290812 w 2296515"/>
              <a:gd name="connsiteY5" fmla="*/ 3108960 h 314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6515" h="3147325">
                <a:moveTo>
                  <a:pt x="0" y="0"/>
                </a:moveTo>
                <a:lnTo>
                  <a:pt x="827772" y="1203158"/>
                </a:lnTo>
                <a:cubicBezTo>
                  <a:pt x="1084446" y="1570522"/>
                  <a:pt x="1305827" y="1892968"/>
                  <a:pt x="1540042" y="2204185"/>
                </a:cubicBezTo>
                <a:cubicBezTo>
                  <a:pt x="1774257" y="2515402"/>
                  <a:pt x="2111141" y="2919663"/>
                  <a:pt x="2233061" y="3070459"/>
                </a:cubicBezTo>
                <a:cubicBezTo>
                  <a:pt x="2354981" y="3221255"/>
                  <a:pt x="2261937" y="3102543"/>
                  <a:pt x="2271562" y="3108960"/>
                </a:cubicBezTo>
                <a:cubicBezTo>
                  <a:pt x="2281187" y="3115377"/>
                  <a:pt x="2285999" y="3112168"/>
                  <a:pt x="2290812" y="310896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4460754-E16D-4042-8EA9-FBBB64991F9F}"/>
              </a:ext>
            </a:extLst>
          </p:cNvPr>
          <p:cNvSpPr/>
          <p:nvPr/>
        </p:nvSpPr>
        <p:spPr>
          <a:xfrm>
            <a:off x="8984293" y="2519612"/>
            <a:ext cx="2190637" cy="2980316"/>
          </a:xfrm>
          <a:custGeom>
            <a:avLst/>
            <a:gdLst>
              <a:gd name="connsiteX0" fmla="*/ 0 w 2242686"/>
              <a:gd name="connsiteY0" fmla="*/ 0 h 3093612"/>
              <a:gd name="connsiteX1" fmla="*/ 885524 w 2242686"/>
              <a:gd name="connsiteY1" fmla="*/ 1309036 h 3093612"/>
              <a:gd name="connsiteX2" fmla="*/ 1405288 w 2242686"/>
              <a:gd name="connsiteY2" fmla="*/ 2030931 h 3093612"/>
              <a:gd name="connsiteX3" fmla="*/ 2040556 w 2242686"/>
              <a:gd name="connsiteY3" fmla="*/ 2858703 h 3093612"/>
              <a:gd name="connsiteX4" fmla="*/ 2223436 w 2242686"/>
              <a:gd name="connsiteY4" fmla="*/ 3080085 h 3093612"/>
              <a:gd name="connsiteX5" fmla="*/ 2223436 w 2242686"/>
              <a:gd name="connsiteY5" fmla="*/ 3070459 h 3093612"/>
              <a:gd name="connsiteX6" fmla="*/ 2223436 w 2242686"/>
              <a:gd name="connsiteY6" fmla="*/ 3070459 h 3093612"/>
              <a:gd name="connsiteX7" fmla="*/ 2223436 w 2242686"/>
              <a:gd name="connsiteY7" fmla="*/ 3089710 h 3093612"/>
              <a:gd name="connsiteX8" fmla="*/ 2242686 w 2242686"/>
              <a:gd name="connsiteY8" fmla="*/ 3080085 h 309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2686" h="3093612">
                <a:moveTo>
                  <a:pt x="0" y="0"/>
                </a:moveTo>
                <a:cubicBezTo>
                  <a:pt x="325654" y="485274"/>
                  <a:pt x="651309" y="970548"/>
                  <a:pt x="885524" y="1309036"/>
                </a:cubicBezTo>
                <a:cubicBezTo>
                  <a:pt x="1119739" y="1647524"/>
                  <a:pt x="1212783" y="1772653"/>
                  <a:pt x="1405288" y="2030931"/>
                </a:cubicBezTo>
                <a:cubicBezTo>
                  <a:pt x="1597793" y="2289209"/>
                  <a:pt x="1904198" y="2683844"/>
                  <a:pt x="2040556" y="2858703"/>
                </a:cubicBezTo>
                <a:cubicBezTo>
                  <a:pt x="2176914" y="3033562"/>
                  <a:pt x="2192956" y="3044792"/>
                  <a:pt x="2223436" y="3080085"/>
                </a:cubicBezTo>
                <a:cubicBezTo>
                  <a:pt x="2253916" y="3115378"/>
                  <a:pt x="2223436" y="3070459"/>
                  <a:pt x="2223436" y="3070459"/>
                </a:cubicBezTo>
                <a:lnTo>
                  <a:pt x="2223436" y="3070459"/>
                </a:lnTo>
                <a:cubicBezTo>
                  <a:pt x="2223436" y="3073667"/>
                  <a:pt x="2220228" y="3088106"/>
                  <a:pt x="2223436" y="3089710"/>
                </a:cubicBezTo>
                <a:cubicBezTo>
                  <a:pt x="2226644" y="3091314"/>
                  <a:pt x="2234665" y="3085699"/>
                  <a:pt x="2242686" y="3080085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E169F86-6D7F-4CA1-B059-5C5F2A86835A}"/>
              </a:ext>
            </a:extLst>
          </p:cNvPr>
          <p:cNvSpPr/>
          <p:nvPr/>
        </p:nvSpPr>
        <p:spPr>
          <a:xfrm>
            <a:off x="6612556" y="500514"/>
            <a:ext cx="2348564" cy="1982804"/>
          </a:xfrm>
          <a:custGeom>
            <a:avLst/>
            <a:gdLst>
              <a:gd name="connsiteX0" fmla="*/ 2348564 w 2348564"/>
              <a:gd name="connsiteY0" fmla="*/ 1982804 h 1982804"/>
              <a:gd name="connsiteX1" fmla="*/ 1848050 w 2348564"/>
              <a:gd name="connsiteY1" fmla="*/ 1414913 h 1982804"/>
              <a:gd name="connsiteX2" fmla="*/ 1203158 w 2348564"/>
              <a:gd name="connsiteY2" fmla="*/ 789271 h 1982804"/>
              <a:gd name="connsiteX3" fmla="*/ 587141 w 2348564"/>
              <a:gd name="connsiteY3" fmla="*/ 356134 h 1982804"/>
              <a:gd name="connsiteX4" fmla="*/ 163629 w 2348564"/>
              <a:gd name="connsiteY4" fmla="*/ 48126 h 1982804"/>
              <a:gd name="connsiteX5" fmla="*/ 0 w 2348564"/>
              <a:gd name="connsiteY5" fmla="*/ 0 h 198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8564" h="1982804">
                <a:moveTo>
                  <a:pt x="2348564" y="1982804"/>
                </a:moveTo>
                <a:cubicBezTo>
                  <a:pt x="2193757" y="1798319"/>
                  <a:pt x="2038951" y="1613835"/>
                  <a:pt x="1848050" y="1414913"/>
                </a:cubicBezTo>
                <a:cubicBezTo>
                  <a:pt x="1657149" y="1215991"/>
                  <a:pt x="1413309" y="965734"/>
                  <a:pt x="1203158" y="789271"/>
                </a:cubicBezTo>
                <a:cubicBezTo>
                  <a:pt x="993007" y="612808"/>
                  <a:pt x="760396" y="479658"/>
                  <a:pt x="587141" y="356134"/>
                </a:cubicBezTo>
                <a:cubicBezTo>
                  <a:pt x="413886" y="232610"/>
                  <a:pt x="261486" y="107482"/>
                  <a:pt x="163629" y="48126"/>
                </a:cubicBezTo>
                <a:cubicBezTo>
                  <a:pt x="65772" y="-11230"/>
                  <a:pt x="11229" y="4813"/>
                  <a:pt x="0" y="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FBCAD96-7C75-4CF9-8D28-263D5EF39925}"/>
              </a:ext>
            </a:extLst>
          </p:cNvPr>
          <p:cNvSpPr/>
          <p:nvPr/>
        </p:nvSpPr>
        <p:spPr>
          <a:xfrm>
            <a:off x="6564429" y="1559293"/>
            <a:ext cx="4610501" cy="1241659"/>
          </a:xfrm>
          <a:custGeom>
            <a:avLst/>
            <a:gdLst>
              <a:gd name="connsiteX0" fmla="*/ 0 w 4649003"/>
              <a:gd name="connsiteY0" fmla="*/ 1232034 h 1232034"/>
              <a:gd name="connsiteX1" fmla="*/ 1039529 w 4649003"/>
              <a:gd name="connsiteY1" fmla="*/ 981777 h 1232034"/>
              <a:gd name="connsiteX2" fmla="*/ 1828800 w 4649003"/>
              <a:gd name="connsiteY2" fmla="*/ 770021 h 1232034"/>
              <a:gd name="connsiteX3" fmla="*/ 2358190 w 4649003"/>
              <a:gd name="connsiteY3" fmla="*/ 654518 h 1232034"/>
              <a:gd name="connsiteX4" fmla="*/ 3031958 w 4649003"/>
              <a:gd name="connsiteY4" fmla="*/ 500514 h 1232034"/>
              <a:gd name="connsiteX5" fmla="*/ 3667226 w 4649003"/>
              <a:gd name="connsiteY5" fmla="*/ 327259 h 1232034"/>
              <a:gd name="connsiteX6" fmla="*/ 4167739 w 4649003"/>
              <a:gd name="connsiteY6" fmla="*/ 154004 h 1232034"/>
              <a:gd name="connsiteX7" fmla="*/ 4649003 w 4649003"/>
              <a:gd name="connsiteY7" fmla="*/ 0 h 12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003" h="1232034">
                <a:moveTo>
                  <a:pt x="0" y="1232034"/>
                </a:moveTo>
                <a:lnTo>
                  <a:pt x="1039529" y="981777"/>
                </a:lnTo>
                <a:cubicBezTo>
                  <a:pt x="1344329" y="904775"/>
                  <a:pt x="1609023" y="824564"/>
                  <a:pt x="1828800" y="770021"/>
                </a:cubicBezTo>
                <a:cubicBezTo>
                  <a:pt x="2048577" y="715478"/>
                  <a:pt x="2358190" y="654518"/>
                  <a:pt x="2358190" y="654518"/>
                </a:cubicBezTo>
                <a:cubicBezTo>
                  <a:pt x="2558716" y="609600"/>
                  <a:pt x="2813785" y="555057"/>
                  <a:pt x="3031958" y="500514"/>
                </a:cubicBezTo>
                <a:cubicBezTo>
                  <a:pt x="3250131" y="445971"/>
                  <a:pt x="3477929" y="385011"/>
                  <a:pt x="3667226" y="327259"/>
                </a:cubicBezTo>
                <a:cubicBezTo>
                  <a:pt x="3856523" y="269507"/>
                  <a:pt x="4004110" y="208547"/>
                  <a:pt x="4167739" y="154004"/>
                </a:cubicBezTo>
                <a:cubicBezTo>
                  <a:pt x="4331368" y="99461"/>
                  <a:pt x="4578418" y="22459"/>
                  <a:pt x="4649003" y="0"/>
                </a:cubicBezTo>
              </a:path>
            </a:pathLst>
          </a:cu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868A03A-7F19-41CD-B471-EBC62E8E98F7}"/>
              </a:ext>
            </a:extLst>
          </p:cNvPr>
          <p:cNvSpPr txBox="1">
            <a:spLocks/>
          </p:cNvSpPr>
          <p:nvPr/>
        </p:nvSpPr>
        <p:spPr>
          <a:xfrm>
            <a:off x="466657" y="1826907"/>
            <a:ext cx="5591303" cy="2254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GB" dirty="0"/>
              <a:t>Compound &amp; Infrastructure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Aggregate delivery by Rail – </a:t>
            </a:r>
            <a:r>
              <a:rPr lang="en-GB" dirty="0">
                <a:solidFill>
                  <a:srgbClr val="FF0000"/>
                </a:solidFill>
              </a:rPr>
              <a:t>next step FCC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Ground investigation &amp; underground services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Archaeology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Woodland translocation &amp; planting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Works Compound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Underground Services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Road Closures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C6159CD-9D4A-45CA-8DE2-94BABB0EC2A2}"/>
              </a:ext>
            </a:extLst>
          </p:cNvPr>
          <p:cNvSpPr txBox="1">
            <a:spLocks/>
          </p:cNvSpPr>
          <p:nvPr/>
        </p:nvSpPr>
        <p:spPr>
          <a:xfrm>
            <a:off x="457200" y="1400401"/>
            <a:ext cx="3702908" cy="505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18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2pPr>
            <a:lvl3pPr marL="36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3pPr>
            <a:lvl4pPr marL="54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4pPr>
            <a:lvl5pPr marL="72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EKFB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443A82-0020-48A6-85CB-4A5F4548EE14}"/>
              </a:ext>
            </a:extLst>
          </p:cNvPr>
          <p:cNvSpPr/>
          <p:nvPr/>
        </p:nvSpPr>
        <p:spPr>
          <a:xfrm>
            <a:off x="8195901" y="1642369"/>
            <a:ext cx="529460" cy="57515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52805D-120C-4A01-A5BD-669AECBBFF7A}"/>
              </a:ext>
            </a:extLst>
          </p:cNvPr>
          <p:cNvSpPr/>
          <p:nvPr/>
        </p:nvSpPr>
        <p:spPr>
          <a:xfrm>
            <a:off x="9020070" y="2232462"/>
            <a:ext cx="342172" cy="3406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2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11EE1-6004-49E1-AA0A-A82E1ED33805}"/>
              </a:ext>
            </a:extLst>
          </p:cNvPr>
          <p:cNvSpPr txBox="1">
            <a:spLocks/>
          </p:cNvSpPr>
          <p:nvPr/>
        </p:nvSpPr>
        <p:spPr>
          <a:xfrm>
            <a:off x="519803" y="540568"/>
            <a:ext cx="11277600" cy="968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3600" dirty="0">
                <a:latin typeface="+mn-lt"/>
              </a:rPr>
              <a:t>Operational Overview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531DFD-17F7-4669-80C0-3DEE78A34890}"/>
              </a:ext>
            </a:extLst>
          </p:cNvPr>
          <p:cNvSpPr/>
          <p:nvPr/>
        </p:nvSpPr>
        <p:spPr>
          <a:xfrm>
            <a:off x="9737439" y="3258659"/>
            <a:ext cx="342172" cy="3406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01FB88-55A3-41A3-B479-C5A410B687B2}"/>
              </a:ext>
            </a:extLst>
          </p:cNvPr>
          <p:cNvSpPr/>
          <p:nvPr/>
        </p:nvSpPr>
        <p:spPr>
          <a:xfrm>
            <a:off x="10253516" y="1845645"/>
            <a:ext cx="342172" cy="3406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3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F52187A-2B53-4575-8CBB-4CF333D6E693}"/>
              </a:ext>
            </a:extLst>
          </p:cNvPr>
          <p:cNvSpPr txBox="1">
            <a:spLocks/>
          </p:cNvSpPr>
          <p:nvPr/>
        </p:nvSpPr>
        <p:spPr>
          <a:xfrm>
            <a:off x="455362" y="2962957"/>
            <a:ext cx="3702908" cy="505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18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2pPr>
            <a:lvl3pPr marL="36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3pPr>
            <a:lvl4pPr marL="54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4pPr>
            <a:lvl5pPr marL="72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Fusion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15EE7E6-F158-49B5-B58A-A4D13CA15351}"/>
              </a:ext>
            </a:extLst>
          </p:cNvPr>
          <p:cNvSpPr txBox="1">
            <a:spLocks/>
          </p:cNvSpPr>
          <p:nvPr/>
        </p:nvSpPr>
        <p:spPr>
          <a:xfrm>
            <a:off x="453524" y="4933144"/>
            <a:ext cx="3702908" cy="505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18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2pPr>
            <a:lvl3pPr marL="36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3pPr>
            <a:lvl4pPr marL="54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4pPr>
            <a:lvl5pPr marL="72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EWR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994089-E6BF-4CFC-AD3A-ED31A2E5C75B}"/>
              </a:ext>
            </a:extLst>
          </p:cNvPr>
          <p:cNvSpPr/>
          <p:nvPr/>
        </p:nvSpPr>
        <p:spPr>
          <a:xfrm>
            <a:off x="7786838" y="1203051"/>
            <a:ext cx="342172" cy="3406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F4511A-99BE-4F64-9CDB-1D8B05263665}"/>
              </a:ext>
            </a:extLst>
          </p:cNvPr>
          <p:cNvSpPr/>
          <p:nvPr/>
        </p:nvSpPr>
        <p:spPr>
          <a:xfrm>
            <a:off x="10079611" y="3140427"/>
            <a:ext cx="342172" cy="3406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F364C98-FA30-4075-B18B-3DA75B16A11A}"/>
              </a:ext>
            </a:extLst>
          </p:cNvPr>
          <p:cNvSpPr/>
          <p:nvPr/>
        </p:nvSpPr>
        <p:spPr>
          <a:xfrm>
            <a:off x="9646496" y="2820622"/>
            <a:ext cx="342172" cy="3406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9A8614F-D326-4DF5-AAFC-461FFAF5ADFE}"/>
              </a:ext>
            </a:extLst>
          </p:cNvPr>
          <p:cNvSpPr/>
          <p:nvPr/>
        </p:nvSpPr>
        <p:spPr>
          <a:xfrm>
            <a:off x="9417659" y="3022877"/>
            <a:ext cx="342172" cy="3406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4B9820-8D48-465C-9739-D340F686F046}"/>
              </a:ext>
            </a:extLst>
          </p:cNvPr>
          <p:cNvSpPr/>
          <p:nvPr/>
        </p:nvSpPr>
        <p:spPr>
          <a:xfrm>
            <a:off x="9514655" y="1829169"/>
            <a:ext cx="342172" cy="3406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7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149616B-E987-4DFD-8240-3E8A660AAA6B}"/>
              </a:ext>
            </a:extLst>
          </p:cNvPr>
          <p:cNvSpPr/>
          <p:nvPr/>
        </p:nvSpPr>
        <p:spPr>
          <a:xfrm>
            <a:off x="9944001" y="2058615"/>
            <a:ext cx="342172" cy="3406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9593876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76A585F-1C3D-4B0E-AE85-E8EC0963A17B}"/>
              </a:ext>
            </a:extLst>
          </p:cNvPr>
          <p:cNvSpPr txBox="1">
            <a:spLocks/>
          </p:cNvSpPr>
          <p:nvPr/>
        </p:nvSpPr>
        <p:spPr>
          <a:xfrm>
            <a:off x="1139874" y="2202827"/>
            <a:ext cx="5591303" cy="2254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GB" dirty="0"/>
              <a:t>07.30 hrs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13.30 hrs.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16.30 hrs.</a:t>
            </a:r>
            <a:br>
              <a:rPr lang="en-GB" dirty="0"/>
            </a:br>
            <a:endParaRPr lang="en-GB" dirty="0"/>
          </a:p>
          <a:p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97E7749-6529-4411-BF08-08E3B0092C82}"/>
              </a:ext>
            </a:extLst>
          </p:cNvPr>
          <p:cNvSpPr txBox="1">
            <a:spLocks/>
          </p:cNvSpPr>
          <p:nvPr/>
        </p:nvSpPr>
        <p:spPr>
          <a:xfrm>
            <a:off x="484280" y="1302746"/>
            <a:ext cx="4661140" cy="505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18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2pPr>
            <a:lvl3pPr marL="36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3pPr>
            <a:lvl4pPr marL="54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4pPr>
            <a:lvl5pPr marL="72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Rail deliveries until June</a:t>
            </a:r>
          </a:p>
          <a:p>
            <a:r>
              <a:rPr lang="en-GB" dirty="0"/>
              <a:t>Monday to Friday Approximate times: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AA58F2-E1CB-477B-8E43-149A58435825}"/>
              </a:ext>
            </a:extLst>
          </p:cNvPr>
          <p:cNvSpPr txBox="1">
            <a:spLocks/>
          </p:cNvSpPr>
          <p:nvPr/>
        </p:nvSpPr>
        <p:spPr>
          <a:xfrm>
            <a:off x="519803" y="540568"/>
            <a:ext cx="11277600" cy="968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3600" dirty="0">
                <a:latin typeface="+mn-lt"/>
              </a:rPr>
              <a:t>Rail head North</a:t>
            </a:r>
          </a:p>
        </p:txBody>
      </p:sp>
      <p:pic>
        <p:nvPicPr>
          <p:cNvPr id="7" name="Picture 6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C879EC4-299D-48A0-A761-282FDFDF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259" y="942125"/>
            <a:ext cx="4661140" cy="477544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571E03-7BDA-4752-930F-A585E07EF3C0}"/>
              </a:ext>
            </a:extLst>
          </p:cNvPr>
          <p:cNvSpPr txBox="1">
            <a:spLocks/>
          </p:cNvSpPr>
          <p:nvPr/>
        </p:nvSpPr>
        <p:spPr>
          <a:xfrm>
            <a:off x="484280" y="3352867"/>
            <a:ext cx="4661140" cy="505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18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2pPr>
            <a:lvl3pPr marL="36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3pPr>
            <a:lvl4pPr marL="54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4pPr>
            <a:lvl5pPr marL="72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Saturday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F06C4A3-870F-4CCE-ADD4-1229DE7491F6}"/>
              </a:ext>
            </a:extLst>
          </p:cNvPr>
          <p:cNvSpPr txBox="1">
            <a:spLocks/>
          </p:cNvSpPr>
          <p:nvPr/>
        </p:nvSpPr>
        <p:spPr>
          <a:xfrm>
            <a:off x="1138036" y="3853517"/>
            <a:ext cx="5591303" cy="2254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GB" dirty="0"/>
              <a:t>Occasional, times vary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Up to two trains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No unloading before 08.00 hrs.</a:t>
            </a:r>
          </a:p>
          <a:p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199719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76A585F-1C3D-4B0E-AE85-E8EC0963A17B}"/>
              </a:ext>
            </a:extLst>
          </p:cNvPr>
          <p:cNvSpPr txBox="1">
            <a:spLocks/>
          </p:cNvSpPr>
          <p:nvPr/>
        </p:nvSpPr>
        <p:spPr>
          <a:xfrm>
            <a:off x="1139874" y="2202827"/>
            <a:ext cx="5591303" cy="2254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97E7749-6529-4411-BF08-08E3B0092C82}"/>
              </a:ext>
            </a:extLst>
          </p:cNvPr>
          <p:cNvSpPr txBox="1">
            <a:spLocks/>
          </p:cNvSpPr>
          <p:nvPr/>
        </p:nvSpPr>
        <p:spPr>
          <a:xfrm>
            <a:off x="457200" y="1400401"/>
            <a:ext cx="4661140" cy="505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18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2pPr>
            <a:lvl3pPr marL="36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3pPr>
            <a:lvl4pPr marL="54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4pPr>
            <a:lvl5pPr marL="720000" indent="-180000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Rail deliveries to start June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AA58F2-E1CB-477B-8E43-149A58435825}"/>
              </a:ext>
            </a:extLst>
          </p:cNvPr>
          <p:cNvSpPr txBox="1">
            <a:spLocks/>
          </p:cNvSpPr>
          <p:nvPr/>
        </p:nvSpPr>
        <p:spPr>
          <a:xfrm>
            <a:off x="519803" y="540568"/>
            <a:ext cx="11277600" cy="968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3600" dirty="0">
                <a:latin typeface="+mn-lt"/>
              </a:rPr>
              <a:t>Rail head South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F06C4A3-870F-4CCE-ADD4-1229DE7491F6}"/>
              </a:ext>
            </a:extLst>
          </p:cNvPr>
          <p:cNvSpPr txBox="1">
            <a:spLocks/>
          </p:cNvSpPr>
          <p:nvPr/>
        </p:nvSpPr>
        <p:spPr>
          <a:xfrm>
            <a:off x="907415" y="1905931"/>
            <a:ext cx="5591303" cy="2254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GB" dirty="0"/>
              <a:t>Form compound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Offloading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Running in June</a:t>
            </a:r>
          </a:p>
          <a:p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346E58D-FB86-4A2C-A202-B0BB223C6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38" y="418813"/>
            <a:ext cx="6896559" cy="548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52075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HS2 PPT Theme">
  <a:themeElements>
    <a:clrScheme name="HS2">
      <a:dk1>
        <a:srgbClr val="1D3673"/>
      </a:dk1>
      <a:lt1>
        <a:srgbClr val="FFFFFF"/>
      </a:lt1>
      <a:dk2>
        <a:srgbClr val="45AA3A"/>
      </a:dk2>
      <a:lt2>
        <a:srgbClr val="BB579B"/>
      </a:lt2>
      <a:accent1>
        <a:srgbClr val="F49114"/>
      </a:accent1>
      <a:accent2>
        <a:srgbClr val="5EB9F4"/>
      </a:accent2>
      <a:accent3>
        <a:srgbClr val="E53241"/>
      </a:accent3>
      <a:accent4>
        <a:srgbClr val="4C4D4C"/>
      </a:accent4>
      <a:accent5>
        <a:srgbClr val="000000"/>
      </a:accent5>
      <a:accent6>
        <a:srgbClr val="AAAAAA"/>
      </a:accent6>
      <a:hlink>
        <a:srgbClr val="0563C1"/>
      </a:hlink>
      <a:folHlink>
        <a:srgbClr val="954F72"/>
      </a:folHlink>
    </a:clrScheme>
    <a:fontScheme name="HS2 font theme">
      <a:majorFont>
        <a:latin typeface="Mad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911a HS2 PowerPoint template v180223 [Read-Only]" id="{EB25C482-BFDE-48FA-B331-47D4AB19647E}" vid="{85B24AFD-48AE-4EF8-B8D6-0CA30C4CA154}"/>
    </a:ext>
  </a:extLst>
</a:theme>
</file>

<file path=ppt/theme/theme2.xml><?xml version="1.0" encoding="utf-8"?>
<a:theme xmlns:a="http://schemas.openxmlformats.org/drawingml/2006/main" name="2_HS2 PPT Theme">
  <a:themeElements>
    <a:clrScheme name="HS2">
      <a:dk1>
        <a:srgbClr val="1D3673"/>
      </a:dk1>
      <a:lt1>
        <a:srgbClr val="FFFFFF"/>
      </a:lt1>
      <a:dk2>
        <a:srgbClr val="45AA3A"/>
      </a:dk2>
      <a:lt2>
        <a:srgbClr val="BB579B"/>
      </a:lt2>
      <a:accent1>
        <a:srgbClr val="F49114"/>
      </a:accent1>
      <a:accent2>
        <a:srgbClr val="5EB9F4"/>
      </a:accent2>
      <a:accent3>
        <a:srgbClr val="E53241"/>
      </a:accent3>
      <a:accent4>
        <a:srgbClr val="4C4D4C"/>
      </a:accent4>
      <a:accent5>
        <a:srgbClr val="000000"/>
      </a:accent5>
      <a:accent6>
        <a:srgbClr val="AAAAAA"/>
      </a:accent6>
      <a:hlink>
        <a:srgbClr val="0563C1"/>
      </a:hlink>
      <a:folHlink>
        <a:srgbClr val="954F72"/>
      </a:folHlink>
    </a:clrScheme>
    <a:fontScheme name="HS2 font theme">
      <a:majorFont>
        <a:latin typeface="Mad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40000"/>
          </a:schemeClr>
        </a:solidFill>
        <a:ln w="38100"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dirty="0" err="1">
            <a:solidFill>
              <a:schemeClr val="dk1"/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911a HS2 PowerPoint template v180223 [Read-Only]" id="{EB25C482-BFDE-48FA-B331-47D4AB19647E}" vid="{85B24AFD-48AE-4EF8-B8D6-0CA30C4CA154}"/>
    </a:ext>
  </a:extLst>
</a:theme>
</file>

<file path=ppt/theme/theme3.xml><?xml version="1.0" encoding="utf-8"?>
<a:theme xmlns:a="http://schemas.openxmlformats.org/drawingml/2006/main" name="3_HS2 PPT Theme">
  <a:themeElements>
    <a:clrScheme name="HS2">
      <a:dk1>
        <a:srgbClr val="1D3673"/>
      </a:dk1>
      <a:lt1>
        <a:srgbClr val="FFFFFF"/>
      </a:lt1>
      <a:dk2>
        <a:srgbClr val="45AA3A"/>
      </a:dk2>
      <a:lt2>
        <a:srgbClr val="BB579B"/>
      </a:lt2>
      <a:accent1>
        <a:srgbClr val="F49114"/>
      </a:accent1>
      <a:accent2>
        <a:srgbClr val="5EB9F4"/>
      </a:accent2>
      <a:accent3>
        <a:srgbClr val="E53241"/>
      </a:accent3>
      <a:accent4>
        <a:srgbClr val="4C4D4C"/>
      </a:accent4>
      <a:accent5>
        <a:srgbClr val="000000"/>
      </a:accent5>
      <a:accent6>
        <a:srgbClr val="AAAAAA"/>
      </a:accent6>
      <a:hlink>
        <a:srgbClr val="0563C1"/>
      </a:hlink>
      <a:folHlink>
        <a:srgbClr val="954F72"/>
      </a:folHlink>
    </a:clrScheme>
    <a:fontScheme name="HS2 font theme">
      <a:majorFont>
        <a:latin typeface="Mad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911a HS2 PowerPoint template v180223 [Read-Only]" id="{EB25C482-BFDE-48FA-B331-47D4AB19647E}" vid="{85B24AFD-48AE-4EF8-B8D6-0CA30C4CA154}"/>
    </a:ext>
  </a:extLst>
</a:theme>
</file>

<file path=ppt/theme/theme4.xml><?xml version="1.0" encoding="utf-8"?>
<a:theme xmlns:a="http://schemas.openxmlformats.org/drawingml/2006/main" name="4_HS2 PPT Theme">
  <a:themeElements>
    <a:clrScheme name="HS2">
      <a:dk1>
        <a:srgbClr val="1D3673"/>
      </a:dk1>
      <a:lt1>
        <a:srgbClr val="FFFFFF"/>
      </a:lt1>
      <a:dk2>
        <a:srgbClr val="45AA3A"/>
      </a:dk2>
      <a:lt2>
        <a:srgbClr val="BB579B"/>
      </a:lt2>
      <a:accent1>
        <a:srgbClr val="F49114"/>
      </a:accent1>
      <a:accent2>
        <a:srgbClr val="5EB9F4"/>
      </a:accent2>
      <a:accent3>
        <a:srgbClr val="E53241"/>
      </a:accent3>
      <a:accent4>
        <a:srgbClr val="4C4D4C"/>
      </a:accent4>
      <a:accent5>
        <a:srgbClr val="000000"/>
      </a:accent5>
      <a:accent6>
        <a:srgbClr val="AAAAAA"/>
      </a:accent6>
      <a:hlink>
        <a:srgbClr val="0563C1"/>
      </a:hlink>
      <a:folHlink>
        <a:srgbClr val="954F72"/>
      </a:folHlink>
    </a:clrScheme>
    <a:fontScheme name="HS2 font theme">
      <a:majorFont>
        <a:latin typeface="Mad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911a HS2 PowerPoint template v180430.potx" id="{80F46F16-FEBC-4321-A84C-FBA2BFBB2BFA}" vid="{997679D7-F914-4AA4-90AB-6047BF51C0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9B53A090D73747AF3B0392F857B0D0" ma:contentTypeVersion="12" ma:contentTypeDescription="Create a new document." ma:contentTypeScope="" ma:versionID="9641ab473d1e7d29311b57d802c7ebdd">
  <xsd:schema xmlns:xsd="http://www.w3.org/2001/XMLSchema" xmlns:xs="http://www.w3.org/2001/XMLSchema" xmlns:p="http://schemas.microsoft.com/office/2006/metadata/properties" xmlns:ns3="0048187c-f718-4040-8305-a7a3c4946e70" xmlns:ns4="670e0d5b-82d1-4eb1-8f84-85926798de54" targetNamespace="http://schemas.microsoft.com/office/2006/metadata/properties" ma:root="true" ma:fieldsID="a90fc5972ce12815519068104b478d43" ns3:_="" ns4:_="">
    <xsd:import namespace="0048187c-f718-4040-8305-a7a3c4946e70"/>
    <xsd:import namespace="670e0d5b-82d1-4eb1-8f84-85926798de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48187c-f718-4040-8305-a7a3c4946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e0d5b-82d1-4eb1-8f84-85926798de5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70e0d5b-82d1-4eb1-8f84-85926798de54">
      <UserInfo>
        <DisplayName>Nicola Gotzheim</DisplayName>
        <AccountId>58</AccountId>
        <AccountType/>
      </UserInfo>
      <UserInfo>
        <DisplayName>Chris James</DisplayName>
        <AccountId>19</AccountId>
        <AccountType/>
      </UserInfo>
      <UserInfo>
        <DisplayName>Anita Solanki</DisplayName>
        <AccountId>21</AccountId>
        <AccountType/>
      </UserInfo>
      <UserInfo>
        <DisplayName>John Deegan</DisplayName>
        <AccountId>92</AccountId>
        <AccountType/>
      </UserInfo>
      <UserInfo>
        <DisplayName>David Jones</DisplayName>
        <AccountId>17</AccountId>
        <AccountType/>
      </UserInfo>
      <UserInfo>
        <DisplayName>Steve Randall</DisplayName>
        <AccountId>46</AccountId>
        <AccountType/>
      </UserInfo>
      <UserInfo>
        <DisplayName>Adam Fare</DisplayName>
        <AccountId>108</AccountId>
        <AccountType/>
      </UserInfo>
      <UserInfo>
        <DisplayName>Sarah McKee</DisplayName>
        <AccountId>71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AAAEF4-DED4-4B83-ADBD-3B0D76FA27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48187c-f718-4040-8305-a7a3c4946e70"/>
    <ds:schemaRef ds:uri="670e0d5b-82d1-4eb1-8f84-85926798de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41AD33-DE1C-4C16-BC68-5BF37E77FDFE}">
  <ds:schemaRefs>
    <ds:schemaRef ds:uri="http://schemas.microsoft.com/office/2006/metadata/properties"/>
    <ds:schemaRef ds:uri="http://schemas.microsoft.com/office/infopath/2007/PartnerControls"/>
    <ds:schemaRef ds:uri="670e0d5b-82d1-4eb1-8f84-85926798de54"/>
  </ds:schemaRefs>
</ds:datastoreItem>
</file>

<file path=customXml/itemProps3.xml><?xml version="1.0" encoding="utf-8"?>
<ds:datastoreItem xmlns:ds="http://schemas.openxmlformats.org/officeDocument/2006/customXml" ds:itemID="{38192790-931E-4EE0-8AE8-CC6E874203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2992</TotalTime>
  <Words>423</Words>
  <Application>Microsoft Office PowerPoint</Application>
  <PresentationFormat>Widescreen</PresentationFormat>
  <Paragraphs>110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Fira Sans</vt:lpstr>
      <vt:lpstr>Mada</vt:lpstr>
      <vt:lpstr>Open Sans</vt:lpstr>
      <vt:lpstr>Open Sans Semibold</vt:lpstr>
      <vt:lpstr>1_HS2 PPT Theme</vt:lpstr>
      <vt:lpstr>2_HS2 PPT Theme</vt:lpstr>
      <vt:lpstr>3_HS2 PPT Theme</vt:lpstr>
      <vt:lpstr>4_HS2 PPT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Temporary Bridge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Mixbury</dc:title>
  <dc:creator>Lucy Colls</dc:creator>
  <cp:lastModifiedBy>Chris James</cp:lastModifiedBy>
  <cp:revision>23</cp:revision>
  <dcterms:modified xsi:type="dcterms:W3CDTF">2021-04-01T10:52:29Z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70149667-7c60-45e7-b5a8-bb283e5f5af8</vt:lpwstr>
  </property>
  <property fmtid="{D5CDD505-2E9C-101B-9397-08002B2CF9AE}" pid="3" name="ContentTypeId">
    <vt:lpwstr>0x010100459B53A090D73747AF3B0392F857B0D0</vt:lpwstr>
  </property>
  <property fmtid="{D5CDD505-2E9C-101B-9397-08002B2CF9AE}" pid="4" name="Order">
    <vt:r8>74100</vt:r8>
  </property>
  <property fmtid="{D5CDD505-2E9C-101B-9397-08002B2CF9AE}" pid="5" name="AuthorIds_UIVersion_16384">
    <vt:lpwstr>15</vt:lpwstr>
  </property>
  <property fmtid="{D5CDD505-2E9C-101B-9397-08002B2CF9AE}" pid="6" name="AuthorIds_UIVersion_16896">
    <vt:lpwstr>15</vt:lpwstr>
  </property>
  <property fmtid="{D5CDD505-2E9C-101B-9397-08002B2CF9AE}" pid="7" name="MSIP_Label_2a6c6d4b-2a1d-4457-a4f8-5d269794b894_Enabled">
    <vt:lpwstr>True</vt:lpwstr>
  </property>
  <property fmtid="{D5CDD505-2E9C-101B-9397-08002B2CF9AE}" pid="8" name="MSIP_Label_2a6c6d4b-2a1d-4457-a4f8-5d269794b894_SiteId">
    <vt:lpwstr>6f8cfef9-0106-42cd-9543-e208bab4fcf1</vt:lpwstr>
  </property>
  <property fmtid="{D5CDD505-2E9C-101B-9397-08002B2CF9AE}" pid="9" name="MSIP_Label_2a6c6d4b-2a1d-4457-a4f8-5d269794b894_Owner">
    <vt:lpwstr>Simon.Matthews@eiffagekier-hs2.team</vt:lpwstr>
  </property>
  <property fmtid="{D5CDD505-2E9C-101B-9397-08002B2CF9AE}" pid="10" name="MSIP_Label_2a6c6d4b-2a1d-4457-a4f8-5d269794b894_SetDate">
    <vt:lpwstr>2020-02-11T13:20:09.4815295Z</vt:lpwstr>
  </property>
  <property fmtid="{D5CDD505-2E9C-101B-9397-08002B2CF9AE}" pid="11" name="MSIP_Label_2a6c6d4b-2a1d-4457-a4f8-5d269794b894_Name">
    <vt:lpwstr>General</vt:lpwstr>
  </property>
  <property fmtid="{D5CDD505-2E9C-101B-9397-08002B2CF9AE}" pid="12" name="MSIP_Label_2a6c6d4b-2a1d-4457-a4f8-5d269794b894_Application">
    <vt:lpwstr>Microsoft Azure Information Protection</vt:lpwstr>
  </property>
  <property fmtid="{D5CDD505-2E9C-101B-9397-08002B2CF9AE}" pid="13" name="MSIP_Label_2a6c6d4b-2a1d-4457-a4f8-5d269794b894_ActionId">
    <vt:lpwstr>98cd3040-748f-4e38-8f75-4523c2fc3382</vt:lpwstr>
  </property>
  <property fmtid="{D5CDD505-2E9C-101B-9397-08002B2CF9AE}" pid="14" name="MSIP_Label_2a6c6d4b-2a1d-4457-a4f8-5d269794b894_Extended_MSFT_Method">
    <vt:lpwstr>Automatic</vt:lpwstr>
  </property>
  <property fmtid="{D5CDD505-2E9C-101B-9397-08002B2CF9AE}" pid="15" name="Sensitivity">
    <vt:lpwstr>General</vt:lpwstr>
  </property>
</Properties>
</file>